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8" r:id="rId5"/>
  </p:sldMasterIdLst>
  <p:notesMasterIdLst>
    <p:notesMasterId r:id="rId20"/>
  </p:notesMasterIdLst>
  <p:sldIdLst>
    <p:sldId id="3691" r:id="rId6"/>
    <p:sldId id="3773" r:id="rId7"/>
    <p:sldId id="3771" r:id="rId8"/>
    <p:sldId id="3774" r:id="rId9"/>
    <p:sldId id="3779" r:id="rId10"/>
    <p:sldId id="3780" r:id="rId11"/>
    <p:sldId id="3781" r:id="rId12"/>
    <p:sldId id="3778" r:id="rId13"/>
    <p:sldId id="3784" r:id="rId14"/>
    <p:sldId id="3782" r:id="rId15"/>
    <p:sldId id="3783" r:id="rId16"/>
    <p:sldId id="3785" r:id="rId17"/>
    <p:sldId id="3786" r:id="rId18"/>
    <p:sldId id="275" r:id="rId19"/>
  </p:sldIdLst>
  <p:sldSz cx="12192000" cy="6858000"/>
  <p:notesSz cx="6797675"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resa Benito Fernández" initials="TBF" lastIdx="1" clrIdx="0">
    <p:extLst>
      <p:ext uri="{19B8F6BF-5375-455C-9EA6-DF929625EA0E}">
        <p15:presenceInfo xmlns:p15="http://schemas.microsoft.com/office/powerpoint/2012/main" userId="S::teresa.benito@tirea.es::a2ed332a-98e3-423b-a6ce-f2b6cde904e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DF41"/>
    <a:srgbClr val="F6860A"/>
    <a:srgbClr val="9AF62A"/>
    <a:srgbClr val="9BA4E5"/>
    <a:srgbClr val="19215F"/>
    <a:srgbClr val="4858D0"/>
    <a:srgbClr val="2B3AA5"/>
    <a:srgbClr val="2F6499"/>
    <a:srgbClr val="0A16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620"/>
    <p:restoredTop sz="94660"/>
  </p:normalViewPr>
  <p:slideViewPr>
    <p:cSldViewPr snapToGrid="0">
      <p:cViewPr varScale="1">
        <p:scale>
          <a:sx n="111" d="100"/>
          <a:sy n="111" d="100"/>
        </p:scale>
        <p:origin x="55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lia Anguita" userId="S::amalia.anguita@tirea.es::80aaa89d-8407-429c-97de-39b9feac36c4" providerId="AD" clId="Web-{A963381D-95E4-C3F1-945F-C7A5CDF794E6}"/>
    <pc:docChg chg="mod">
      <pc:chgData name="Amalia Anguita" userId="S::amalia.anguita@tirea.es::80aaa89d-8407-429c-97de-39b9feac36c4" providerId="AD" clId="Web-{A963381D-95E4-C3F1-945F-C7A5CDF794E6}" dt="2024-10-15T10:02:56.097" v="0" actId="33475"/>
      <pc:docMkLst>
        <pc:docMk/>
      </pc:docMkLst>
    </pc:docChg>
  </pc:docChgLst>
  <pc:docChgLst>
    <pc:chgData name="Amalia Anguita" userId="S::amalia.anguita@tirea.es::80aaa89d-8407-429c-97de-39b9feac36c4" providerId="AD" clId="Web-{3B93DDE8-6878-0FC5-0EAB-D9459B662104}"/>
    <pc:docChg chg="mod">
      <pc:chgData name="Amalia Anguita" userId="S::amalia.anguita@tirea.es::80aaa89d-8407-429c-97de-39b9feac36c4" providerId="AD" clId="Web-{3B93DDE8-6878-0FC5-0EAB-D9459B662104}" dt="2024-10-15T10:02:40.873" v="0" actId="33475"/>
      <pc:docMkLst>
        <pc:docMk/>
      </pc:docMkLst>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 Id="rId4" Type="http://schemas.openxmlformats.org/officeDocument/2006/relationships/image" Target="../media/image63.png"/></Relationships>
</file>

<file path=ppt/diagrams/_rels/drawing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image" Target="../media/image60.png"/><Relationship Id="rId4" Type="http://schemas.openxmlformats.org/officeDocument/2006/relationships/image" Target="../media/image6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64F5D4-14F8-496D-93DB-09103E1B2BB0}"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es-ES"/>
        </a:p>
      </dgm:t>
    </dgm:pt>
    <dgm:pt modelId="{3BD80753-59C6-4A6B-91C7-E3C9CE30D444}">
      <dgm:prSet phldrT="[Texto]" custT="1"/>
      <dgm:spPr/>
      <dgm:t>
        <a:bodyPr/>
        <a:lstStyle/>
        <a:p>
          <a:r>
            <a:rPr lang="es-ES" sz="1800"/>
            <a:t>COS</a:t>
          </a:r>
        </a:p>
      </dgm:t>
    </dgm:pt>
    <dgm:pt modelId="{D20569CA-F164-4E3D-B4FA-C9E1550CEE0F}" type="parTrans" cxnId="{DD807A1E-26D5-4FEC-8DA2-D6738811A0B9}">
      <dgm:prSet/>
      <dgm:spPr/>
      <dgm:t>
        <a:bodyPr/>
        <a:lstStyle/>
        <a:p>
          <a:endParaRPr lang="es-ES"/>
        </a:p>
      </dgm:t>
    </dgm:pt>
    <dgm:pt modelId="{9EF84DF4-CB68-44B1-AD09-8290E6DCC266}" type="sibTrans" cxnId="{DD807A1E-26D5-4FEC-8DA2-D6738811A0B9}">
      <dgm:prSet/>
      <dgm:spPr/>
      <dgm:t>
        <a:bodyPr/>
        <a:lstStyle/>
        <a:p>
          <a:endParaRPr lang="es-ES"/>
        </a:p>
      </dgm:t>
    </dgm:pt>
    <dgm:pt modelId="{B753E042-5436-4738-A1B2-637D97949664}">
      <dgm:prSet phldrT="[Texto]" custT="1"/>
      <dgm:spPr/>
      <dgm:t>
        <a:bodyPr/>
        <a:lstStyle/>
        <a:p>
          <a:r>
            <a:rPr lang="es-ES" sz="1800"/>
            <a:t>BPO</a:t>
          </a:r>
        </a:p>
      </dgm:t>
    </dgm:pt>
    <dgm:pt modelId="{12D1838E-9871-4A19-B8DD-F0B5EF16FEB1}" type="parTrans" cxnId="{C5D57561-E939-469C-AEC0-C33C2C20C291}">
      <dgm:prSet/>
      <dgm:spPr/>
      <dgm:t>
        <a:bodyPr/>
        <a:lstStyle/>
        <a:p>
          <a:endParaRPr lang="es-ES"/>
        </a:p>
      </dgm:t>
    </dgm:pt>
    <dgm:pt modelId="{CA6B24A8-AFAB-4258-93C3-21256C274191}" type="sibTrans" cxnId="{C5D57561-E939-469C-AEC0-C33C2C20C291}">
      <dgm:prSet/>
      <dgm:spPr/>
      <dgm:t>
        <a:bodyPr/>
        <a:lstStyle/>
        <a:p>
          <a:endParaRPr lang="es-ES"/>
        </a:p>
      </dgm:t>
    </dgm:pt>
    <dgm:pt modelId="{C9C7D949-D385-44BC-9E59-1BE3F4163205}">
      <dgm:prSet phldrT="[Texto]" custT="1"/>
      <dgm:spPr/>
      <dgm:t>
        <a:bodyPr/>
        <a:lstStyle/>
        <a:p>
          <a:r>
            <a:rPr lang="es-ES" sz="1800"/>
            <a:t>CAT</a:t>
          </a:r>
        </a:p>
      </dgm:t>
    </dgm:pt>
    <dgm:pt modelId="{25A0C617-89CD-4E5F-A369-BB953FDF2CE2}" type="parTrans" cxnId="{737ADF78-D84C-4004-BA7E-926260AB9693}">
      <dgm:prSet/>
      <dgm:spPr/>
      <dgm:t>
        <a:bodyPr/>
        <a:lstStyle/>
        <a:p>
          <a:endParaRPr lang="es-ES"/>
        </a:p>
      </dgm:t>
    </dgm:pt>
    <dgm:pt modelId="{6B3CFFC9-B8E4-493B-82E2-F376BE3B3419}" type="sibTrans" cxnId="{737ADF78-D84C-4004-BA7E-926260AB9693}">
      <dgm:prSet/>
      <dgm:spPr/>
      <dgm:t>
        <a:bodyPr/>
        <a:lstStyle/>
        <a:p>
          <a:endParaRPr lang="es-ES"/>
        </a:p>
      </dgm:t>
    </dgm:pt>
    <dgm:pt modelId="{2E6606B4-CC46-4ACA-ABD8-B006B33D51E4}" type="pres">
      <dgm:prSet presAssocID="{E764F5D4-14F8-496D-93DB-09103E1B2BB0}" presName="hierChild1" presStyleCnt="0">
        <dgm:presLayoutVars>
          <dgm:chPref val="1"/>
          <dgm:dir/>
          <dgm:animOne val="branch"/>
          <dgm:animLvl val="lvl"/>
          <dgm:resizeHandles/>
        </dgm:presLayoutVars>
      </dgm:prSet>
      <dgm:spPr/>
    </dgm:pt>
    <dgm:pt modelId="{F075C596-A10F-4ECA-9BD3-C8BB6227B487}" type="pres">
      <dgm:prSet presAssocID="{3BD80753-59C6-4A6B-91C7-E3C9CE30D444}" presName="hierRoot1" presStyleCnt="0"/>
      <dgm:spPr/>
    </dgm:pt>
    <dgm:pt modelId="{4032B1DC-A060-4703-9A33-82E8C3AEEF2F}" type="pres">
      <dgm:prSet presAssocID="{3BD80753-59C6-4A6B-91C7-E3C9CE30D444}" presName="composite" presStyleCnt="0"/>
      <dgm:spPr/>
    </dgm:pt>
    <dgm:pt modelId="{ED772524-9B46-4A9D-BC7D-E0561F808239}" type="pres">
      <dgm:prSet presAssocID="{3BD80753-59C6-4A6B-91C7-E3C9CE30D444}" presName="background" presStyleLbl="node0" presStyleIdx="0" presStyleCnt="1"/>
      <dgm:spPr/>
    </dgm:pt>
    <dgm:pt modelId="{D2453733-96E9-401A-8D5A-FAFF3C4AA8D8}" type="pres">
      <dgm:prSet presAssocID="{3BD80753-59C6-4A6B-91C7-E3C9CE30D444}" presName="text" presStyleLbl="fgAcc0" presStyleIdx="0" presStyleCnt="1">
        <dgm:presLayoutVars>
          <dgm:chPref val="3"/>
        </dgm:presLayoutVars>
      </dgm:prSet>
      <dgm:spPr/>
    </dgm:pt>
    <dgm:pt modelId="{404DAF0B-569D-4FCB-910B-2B85F6BF47E1}" type="pres">
      <dgm:prSet presAssocID="{3BD80753-59C6-4A6B-91C7-E3C9CE30D444}" presName="hierChild2" presStyleCnt="0"/>
      <dgm:spPr/>
    </dgm:pt>
    <dgm:pt modelId="{AE5DE2DE-B068-4629-B79A-576AFBE73F41}" type="pres">
      <dgm:prSet presAssocID="{12D1838E-9871-4A19-B8DD-F0B5EF16FEB1}" presName="Name10" presStyleLbl="parChTrans1D2" presStyleIdx="0" presStyleCnt="2"/>
      <dgm:spPr/>
    </dgm:pt>
    <dgm:pt modelId="{BAB6A306-D315-4FB2-937D-E488854B6E17}" type="pres">
      <dgm:prSet presAssocID="{B753E042-5436-4738-A1B2-637D97949664}" presName="hierRoot2" presStyleCnt="0"/>
      <dgm:spPr/>
    </dgm:pt>
    <dgm:pt modelId="{A20B6D2E-100C-4645-B21D-1CAA1705A4C1}" type="pres">
      <dgm:prSet presAssocID="{B753E042-5436-4738-A1B2-637D97949664}" presName="composite2" presStyleCnt="0"/>
      <dgm:spPr/>
    </dgm:pt>
    <dgm:pt modelId="{BE7D099D-7693-4DC2-8297-700D0E189390}" type="pres">
      <dgm:prSet presAssocID="{B753E042-5436-4738-A1B2-637D97949664}" presName="background2" presStyleLbl="node2" presStyleIdx="0" presStyleCnt="2"/>
      <dgm:spPr/>
    </dgm:pt>
    <dgm:pt modelId="{7CF88F31-5B32-40CC-B2E6-8CB4221DAFF3}" type="pres">
      <dgm:prSet presAssocID="{B753E042-5436-4738-A1B2-637D97949664}" presName="text2" presStyleLbl="fgAcc2" presStyleIdx="0" presStyleCnt="2">
        <dgm:presLayoutVars>
          <dgm:chPref val="3"/>
        </dgm:presLayoutVars>
      </dgm:prSet>
      <dgm:spPr/>
    </dgm:pt>
    <dgm:pt modelId="{C880EC66-BD7D-4C30-B61F-FFB82C80D9CE}" type="pres">
      <dgm:prSet presAssocID="{B753E042-5436-4738-A1B2-637D97949664}" presName="hierChild3" presStyleCnt="0"/>
      <dgm:spPr/>
    </dgm:pt>
    <dgm:pt modelId="{300B21DC-4D7B-4B6F-B12F-BDD42A89E302}" type="pres">
      <dgm:prSet presAssocID="{25A0C617-89CD-4E5F-A369-BB953FDF2CE2}" presName="Name10" presStyleLbl="parChTrans1D2" presStyleIdx="1" presStyleCnt="2"/>
      <dgm:spPr/>
    </dgm:pt>
    <dgm:pt modelId="{93394A50-1E14-472A-8FF5-F39A517155BB}" type="pres">
      <dgm:prSet presAssocID="{C9C7D949-D385-44BC-9E59-1BE3F4163205}" presName="hierRoot2" presStyleCnt="0"/>
      <dgm:spPr/>
    </dgm:pt>
    <dgm:pt modelId="{4BB239F4-592C-4F98-B95D-B93E90713207}" type="pres">
      <dgm:prSet presAssocID="{C9C7D949-D385-44BC-9E59-1BE3F4163205}" presName="composite2" presStyleCnt="0"/>
      <dgm:spPr/>
    </dgm:pt>
    <dgm:pt modelId="{2B317002-2BD6-4BB8-BD2C-15A2D9F5C81E}" type="pres">
      <dgm:prSet presAssocID="{C9C7D949-D385-44BC-9E59-1BE3F4163205}" presName="background2" presStyleLbl="node2" presStyleIdx="1" presStyleCnt="2"/>
      <dgm:spPr/>
    </dgm:pt>
    <dgm:pt modelId="{311357DE-8200-4E01-B468-5D60B3F45C37}" type="pres">
      <dgm:prSet presAssocID="{C9C7D949-D385-44BC-9E59-1BE3F4163205}" presName="text2" presStyleLbl="fgAcc2" presStyleIdx="1" presStyleCnt="2">
        <dgm:presLayoutVars>
          <dgm:chPref val="3"/>
        </dgm:presLayoutVars>
      </dgm:prSet>
      <dgm:spPr/>
    </dgm:pt>
    <dgm:pt modelId="{7B8360B7-6E9F-400C-B4C0-F5E6AACF0620}" type="pres">
      <dgm:prSet presAssocID="{C9C7D949-D385-44BC-9E59-1BE3F4163205}" presName="hierChild3" presStyleCnt="0"/>
      <dgm:spPr/>
    </dgm:pt>
  </dgm:ptLst>
  <dgm:cxnLst>
    <dgm:cxn modelId="{74F8061C-32B2-4795-8C12-7E4CF46AC729}" type="presOf" srcId="{25A0C617-89CD-4E5F-A369-BB953FDF2CE2}" destId="{300B21DC-4D7B-4B6F-B12F-BDD42A89E302}" srcOrd="0" destOrd="0" presId="urn:microsoft.com/office/officeart/2005/8/layout/hierarchy1"/>
    <dgm:cxn modelId="{DD807A1E-26D5-4FEC-8DA2-D6738811A0B9}" srcId="{E764F5D4-14F8-496D-93DB-09103E1B2BB0}" destId="{3BD80753-59C6-4A6B-91C7-E3C9CE30D444}" srcOrd="0" destOrd="0" parTransId="{D20569CA-F164-4E3D-B4FA-C9E1550CEE0F}" sibTransId="{9EF84DF4-CB68-44B1-AD09-8290E6DCC266}"/>
    <dgm:cxn modelId="{C5D57561-E939-469C-AEC0-C33C2C20C291}" srcId="{3BD80753-59C6-4A6B-91C7-E3C9CE30D444}" destId="{B753E042-5436-4738-A1B2-637D97949664}" srcOrd="0" destOrd="0" parTransId="{12D1838E-9871-4A19-B8DD-F0B5EF16FEB1}" sibTransId="{CA6B24A8-AFAB-4258-93C3-21256C274191}"/>
    <dgm:cxn modelId="{737ADF78-D84C-4004-BA7E-926260AB9693}" srcId="{3BD80753-59C6-4A6B-91C7-E3C9CE30D444}" destId="{C9C7D949-D385-44BC-9E59-1BE3F4163205}" srcOrd="1" destOrd="0" parTransId="{25A0C617-89CD-4E5F-A369-BB953FDF2CE2}" sibTransId="{6B3CFFC9-B8E4-493B-82E2-F376BE3B3419}"/>
    <dgm:cxn modelId="{A7CD5798-A10C-4C7A-BED3-723DF451C112}" type="presOf" srcId="{12D1838E-9871-4A19-B8DD-F0B5EF16FEB1}" destId="{AE5DE2DE-B068-4629-B79A-576AFBE73F41}" srcOrd="0" destOrd="0" presId="urn:microsoft.com/office/officeart/2005/8/layout/hierarchy1"/>
    <dgm:cxn modelId="{773524D5-2CDD-4F33-BED4-654062161E59}" type="presOf" srcId="{C9C7D949-D385-44BC-9E59-1BE3F4163205}" destId="{311357DE-8200-4E01-B468-5D60B3F45C37}" srcOrd="0" destOrd="0" presId="urn:microsoft.com/office/officeart/2005/8/layout/hierarchy1"/>
    <dgm:cxn modelId="{E139CAD8-5723-48FE-B58C-CD39D7708567}" type="presOf" srcId="{B753E042-5436-4738-A1B2-637D97949664}" destId="{7CF88F31-5B32-40CC-B2E6-8CB4221DAFF3}" srcOrd="0" destOrd="0" presId="urn:microsoft.com/office/officeart/2005/8/layout/hierarchy1"/>
    <dgm:cxn modelId="{D164BFD9-6C98-4F12-A14F-3027DC605EB6}" type="presOf" srcId="{3BD80753-59C6-4A6B-91C7-E3C9CE30D444}" destId="{D2453733-96E9-401A-8D5A-FAFF3C4AA8D8}" srcOrd="0" destOrd="0" presId="urn:microsoft.com/office/officeart/2005/8/layout/hierarchy1"/>
    <dgm:cxn modelId="{7498F9EF-3D54-4AFB-9839-67883E05D796}" type="presOf" srcId="{E764F5D4-14F8-496D-93DB-09103E1B2BB0}" destId="{2E6606B4-CC46-4ACA-ABD8-B006B33D51E4}" srcOrd="0" destOrd="0" presId="urn:microsoft.com/office/officeart/2005/8/layout/hierarchy1"/>
    <dgm:cxn modelId="{082447B3-8E95-4722-A00E-7868383B0BA3}" type="presParOf" srcId="{2E6606B4-CC46-4ACA-ABD8-B006B33D51E4}" destId="{F075C596-A10F-4ECA-9BD3-C8BB6227B487}" srcOrd="0" destOrd="0" presId="urn:microsoft.com/office/officeart/2005/8/layout/hierarchy1"/>
    <dgm:cxn modelId="{3FD3F24F-BBAC-4483-8232-56730A3FFF30}" type="presParOf" srcId="{F075C596-A10F-4ECA-9BD3-C8BB6227B487}" destId="{4032B1DC-A060-4703-9A33-82E8C3AEEF2F}" srcOrd="0" destOrd="0" presId="urn:microsoft.com/office/officeart/2005/8/layout/hierarchy1"/>
    <dgm:cxn modelId="{4DAB0625-02DC-4697-BA87-9AFEA17C5687}" type="presParOf" srcId="{4032B1DC-A060-4703-9A33-82E8C3AEEF2F}" destId="{ED772524-9B46-4A9D-BC7D-E0561F808239}" srcOrd="0" destOrd="0" presId="urn:microsoft.com/office/officeart/2005/8/layout/hierarchy1"/>
    <dgm:cxn modelId="{9678B20D-585F-4A70-9C8A-3905051F8C43}" type="presParOf" srcId="{4032B1DC-A060-4703-9A33-82E8C3AEEF2F}" destId="{D2453733-96E9-401A-8D5A-FAFF3C4AA8D8}" srcOrd="1" destOrd="0" presId="urn:microsoft.com/office/officeart/2005/8/layout/hierarchy1"/>
    <dgm:cxn modelId="{A2925A64-A0BD-42E7-86BA-9BBF6F1F2279}" type="presParOf" srcId="{F075C596-A10F-4ECA-9BD3-C8BB6227B487}" destId="{404DAF0B-569D-4FCB-910B-2B85F6BF47E1}" srcOrd="1" destOrd="0" presId="urn:microsoft.com/office/officeart/2005/8/layout/hierarchy1"/>
    <dgm:cxn modelId="{A0467E24-9F3B-4DB1-B882-0390FAC35CCB}" type="presParOf" srcId="{404DAF0B-569D-4FCB-910B-2B85F6BF47E1}" destId="{AE5DE2DE-B068-4629-B79A-576AFBE73F41}" srcOrd="0" destOrd="0" presId="urn:microsoft.com/office/officeart/2005/8/layout/hierarchy1"/>
    <dgm:cxn modelId="{435A04D6-8986-4173-B926-E3EC175900F3}" type="presParOf" srcId="{404DAF0B-569D-4FCB-910B-2B85F6BF47E1}" destId="{BAB6A306-D315-4FB2-937D-E488854B6E17}" srcOrd="1" destOrd="0" presId="urn:microsoft.com/office/officeart/2005/8/layout/hierarchy1"/>
    <dgm:cxn modelId="{037AFA08-309D-4A9C-8D59-D3E7CB9F58FE}" type="presParOf" srcId="{BAB6A306-D315-4FB2-937D-E488854B6E17}" destId="{A20B6D2E-100C-4645-B21D-1CAA1705A4C1}" srcOrd="0" destOrd="0" presId="urn:microsoft.com/office/officeart/2005/8/layout/hierarchy1"/>
    <dgm:cxn modelId="{AFA43402-5CC5-4DEA-B76A-DDEFA85275C5}" type="presParOf" srcId="{A20B6D2E-100C-4645-B21D-1CAA1705A4C1}" destId="{BE7D099D-7693-4DC2-8297-700D0E189390}" srcOrd="0" destOrd="0" presId="urn:microsoft.com/office/officeart/2005/8/layout/hierarchy1"/>
    <dgm:cxn modelId="{4F824C5E-BB7E-4DFE-BCEB-03A67EBAFAAA}" type="presParOf" srcId="{A20B6D2E-100C-4645-B21D-1CAA1705A4C1}" destId="{7CF88F31-5B32-40CC-B2E6-8CB4221DAFF3}" srcOrd="1" destOrd="0" presId="urn:microsoft.com/office/officeart/2005/8/layout/hierarchy1"/>
    <dgm:cxn modelId="{28A02A1F-9EA7-4C0F-918C-4DF26BB0E9FA}" type="presParOf" srcId="{BAB6A306-D315-4FB2-937D-E488854B6E17}" destId="{C880EC66-BD7D-4C30-B61F-FFB82C80D9CE}" srcOrd="1" destOrd="0" presId="urn:microsoft.com/office/officeart/2005/8/layout/hierarchy1"/>
    <dgm:cxn modelId="{4BE7C991-3D8E-451D-9B18-3BFA9859971F}" type="presParOf" srcId="{404DAF0B-569D-4FCB-910B-2B85F6BF47E1}" destId="{300B21DC-4D7B-4B6F-B12F-BDD42A89E302}" srcOrd="2" destOrd="0" presId="urn:microsoft.com/office/officeart/2005/8/layout/hierarchy1"/>
    <dgm:cxn modelId="{9BBA49A1-861E-4A0E-B750-9F9A4A22173F}" type="presParOf" srcId="{404DAF0B-569D-4FCB-910B-2B85F6BF47E1}" destId="{93394A50-1E14-472A-8FF5-F39A517155BB}" srcOrd="3" destOrd="0" presId="urn:microsoft.com/office/officeart/2005/8/layout/hierarchy1"/>
    <dgm:cxn modelId="{8F3E96AE-55A7-4511-B281-B95205ABDAD8}" type="presParOf" srcId="{93394A50-1E14-472A-8FF5-F39A517155BB}" destId="{4BB239F4-592C-4F98-B95D-B93E90713207}" srcOrd="0" destOrd="0" presId="urn:microsoft.com/office/officeart/2005/8/layout/hierarchy1"/>
    <dgm:cxn modelId="{5E89FBC4-FF1A-4758-B5DB-812DDC8BD4B9}" type="presParOf" srcId="{4BB239F4-592C-4F98-B95D-B93E90713207}" destId="{2B317002-2BD6-4BB8-BD2C-15A2D9F5C81E}" srcOrd="0" destOrd="0" presId="urn:microsoft.com/office/officeart/2005/8/layout/hierarchy1"/>
    <dgm:cxn modelId="{3C9EF367-263C-4B49-8FCE-2570B3212C83}" type="presParOf" srcId="{4BB239F4-592C-4F98-B95D-B93E90713207}" destId="{311357DE-8200-4E01-B468-5D60B3F45C37}" srcOrd="1" destOrd="0" presId="urn:microsoft.com/office/officeart/2005/8/layout/hierarchy1"/>
    <dgm:cxn modelId="{DDFC1D28-7E22-42A0-B30A-2D9018F3BBA5}" type="presParOf" srcId="{93394A50-1E14-472A-8FF5-F39A517155BB}" destId="{7B8360B7-6E9F-400C-B4C0-F5E6AACF062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47B9AD0-28D3-4079-B96A-24523EA339C3}"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s-ES"/>
        </a:p>
      </dgm:t>
    </dgm:pt>
    <dgm:pt modelId="{B656FE34-B80C-4642-9CC0-B66B12DACC29}">
      <dgm:prSet phldrT="[Texto]"/>
      <dgm:spPr/>
      <dgm:t>
        <a:bodyPr/>
        <a:lstStyle/>
        <a:p>
          <a:r>
            <a:rPr lang="es-ES"/>
            <a:t>Digitalización</a:t>
          </a:r>
        </a:p>
      </dgm:t>
    </dgm:pt>
    <dgm:pt modelId="{71647962-753A-4361-8D07-282AA85160CC}" type="parTrans" cxnId="{E5396A8D-4BAE-4545-BB9E-0A551927E6F6}">
      <dgm:prSet/>
      <dgm:spPr/>
      <dgm:t>
        <a:bodyPr/>
        <a:lstStyle/>
        <a:p>
          <a:endParaRPr lang="es-ES"/>
        </a:p>
      </dgm:t>
    </dgm:pt>
    <dgm:pt modelId="{B1A10ACB-BA84-4C81-B578-724B655190E7}" type="sibTrans" cxnId="{E5396A8D-4BAE-4545-BB9E-0A551927E6F6}">
      <dgm:prSet/>
      <dgm:spPr/>
      <dgm:t>
        <a:bodyPr/>
        <a:lstStyle/>
        <a:p>
          <a:endParaRPr lang="es-ES"/>
        </a:p>
      </dgm:t>
    </dgm:pt>
    <dgm:pt modelId="{E7A34EB6-CF70-440E-A7B5-BC6FDB781D2E}">
      <dgm:prSet phldrT="[Texto]"/>
      <dgm:spPr/>
      <dgm:t>
        <a:bodyPr/>
        <a:lstStyle/>
        <a:p>
          <a:r>
            <a:rPr lang="es-ES"/>
            <a:t>Pagos Facturas Talleres, profesionales</a:t>
          </a:r>
        </a:p>
      </dgm:t>
    </dgm:pt>
    <dgm:pt modelId="{E1E95197-D51F-4673-B499-64C57C60C52A}" type="parTrans" cxnId="{04C0EAF2-9DDA-47A2-8037-D2B40082AAEE}">
      <dgm:prSet/>
      <dgm:spPr/>
      <dgm:t>
        <a:bodyPr/>
        <a:lstStyle/>
        <a:p>
          <a:endParaRPr lang="es-ES"/>
        </a:p>
      </dgm:t>
    </dgm:pt>
    <dgm:pt modelId="{746797F9-C9FA-41AD-B2A2-C349D31667B3}" type="sibTrans" cxnId="{04C0EAF2-9DDA-47A2-8037-D2B40082AAEE}">
      <dgm:prSet/>
      <dgm:spPr/>
      <dgm:t>
        <a:bodyPr/>
        <a:lstStyle/>
        <a:p>
          <a:endParaRPr lang="es-ES"/>
        </a:p>
      </dgm:t>
    </dgm:pt>
    <dgm:pt modelId="{E8A7E971-0496-4972-80AA-8CF51951B54F}">
      <dgm:prSet phldrT="[Texto]"/>
      <dgm:spPr/>
      <dgm:t>
        <a:bodyPr/>
        <a:lstStyle/>
        <a:p>
          <a:r>
            <a:rPr lang="es-ES"/>
            <a:t>Tramitación Siniestros convencional</a:t>
          </a:r>
        </a:p>
      </dgm:t>
    </dgm:pt>
    <dgm:pt modelId="{13178AB4-855D-41E0-A65B-29E35C1C9999}" type="parTrans" cxnId="{8AF0D6B8-42EF-4C12-8CEF-C268765DA1CD}">
      <dgm:prSet/>
      <dgm:spPr/>
      <dgm:t>
        <a:bodyPr/>
        <a:lstStyle/>
        <a:p>
          <a:endParaRPr lang="es-ES"/>
        </a:p>
      </dgm:t>
    </dgm:pt>
    <dgm:pt modelId="{49CADD9D-9C2C-410A-9B99-45A7C6BAA2B2}" type="sibTrans" cxnId="{8AF0D6B8-42EF-4C12-8CEF-C268765DA1CD}">
      <dgm:prSet/>
      <dgm:spPr/>
      <dgm:t>
        <a:bodyPr/>
        <a:lstStyle/>
        <a:p>
          <a:endParaRPr lang="es-ES"/>
        </a:p>
      </dgm:t>
    </dgm:pt>
    <dgm:pt modelId="{D05F9FD0-1D78-4986-B8A3-039141CBC7A0}">
      <dgm:prSet phldrT="[Texto]"/>
      <dgm:spPr/>
      <dgm:t>
        <a:bodyPr/>
        <a:lstStyle/>
        <a:p>
          <a:r>
            <a:rPr lang="es-ES"/>
            <a:t>Gestión Documental (Judicial, Autos y RC)</a:t>
          </a:r>
        </a:p>
      </dgm:t>
    </dgm:pt>
    <dgm:pt modelId="{179535C6-C084-4BDC-BD6C-C319AB2AE4B6}" type="parTrans" cxnId="{B19C5B53-3F37-44FB-A069-8E0BD516BF59}">
      <dgm:prSet/>
      <dgm:spPr/>
      <dgm:t>
        <a:bodyPr/>
        <a:lstStyle/>
        <a:p>
          <a:endParaRPr lang="es-ES"/>
        </a:p>
      </dgm:t>
    </dgm:pt>
    <dgm:pt modelId="{14ECED66-EB6A-4DE5-9256-A95D9EF2B3A7}" type="sibTrans" cxnId="{B19C5B53-3F37-44FB-A069-8E0BD516BF59}">
      <dgm:prSet/>
      <dgm:spPr/>
      <dgm:t>
        <a:bodyPr/>
        <a:lstStyle/>
        <a:p>
          <a:endParaRPr lang="es-ES"/>
        </a:p>
      </dgm:t>
    </dgm:pt>
    <dgm:pt modelId="{16C0681C-4D29-43AC-8A62-56A7B5624EFE}">
      <dgm:prSet phldrT="[Texto]"/>
      <dgm:spPr/>
      <dgm:t>
        <a:bodyPr/>
        <a:lstStyle/>
        <a:p>
          <a:r>
            <a:rPr lang="es-ES"/>
            <a:t>Pagos  Minutas Profesionales</a:t>
          </a:r>
        </a:p>
      </dgm:t>
    </dgm:pt>
    <dgm:pt modelId="{28A8C16C-32C7-48FE-9E3B-2EC648663023}" type="parTrans" cxnId="{4443CCEA-AB58-4E4E-854B-1FBC5FCA7C4F}">
      <dgm:prSet/>
      <dgm:spPr/>
      <dgm:t>
        <a:bodyPr/>
        <a:lstStyle/>
        <a:p>
          <a:endParaRPr lang="es-ES"/>
        </a:p>
      </dgm:t>
    </dgm:pt>
    <dgm:pt modelId="{8D8F107C-7B72-4493-AB89-8EEE2248A8E1}" type="sibTrans" cxnId="{4443CCEA-AB58-4E4E-854B-1FBC5FCA7C4F}">
      <dgm:prSet/>
      <dgm:spPr/>
      <dgm:t>
        <a:bodyPr/>
        <a:lstStyle/>
        <a:p>
          <a:endParaRPr lang="es-ES"/>
        </a:p>
      </dgm:t>
    </dgm:pt>
    <dgm:pt modelId="{CD280EDD-F014-4C97-A398-D2301F02F859}">
      <dgm:prSet phldrT="[Texto]"/>
      <dgm:spPr/>
      <dgm:t>
        <a:bodyPr/>
        <a:lstStyle/>
        <a:p>
          <a:r>
            <a:rPr lang="es-ES"/>
            <a:t>GCS</a:t>
          </a:r>
        </a:p>
      </dgm:t>
    </dgm:pt>
    <dgm:pt modelId="{EACD8037-DFE9-420C-8DDD-C42A4B2C9BB4}" type="parTrans" cxnId="{4E6B0245-7A66-4295-83B5-2906142B62A9}">
      <dgm:prSet/>
      <dgm:spPr/>
      <dgm:t>
        <a:bodyPr/>
        <a:lstStyle/>
        <a:p>
          <a:endParaRPr lang="es-ES"/>
        </a:p>
      </dgm:t>
    </dgm:pt>
    <dgm:pt modelId="{A4F12424-8A42-41BA-9398-A730ABEA9EEE}" type="sibTrans" cxnId="{4E6B0245-7A66-4295-83B5-2906142B62A9}">
      <dgm:prSet/>
      <dgm:spPr/>
      <dgm:t>
        <a:bodyPr/>
        <a:lstStyle/>
        <a:p>
          <a:endParaRPr lang="es-ES"/>
        </a:p>
      </dgm:t>
    </dgm:pt>
    <dgm:pt modelId="{780DE18A-F5E3-43D4-A451-EAD83F36209B}">
      <dgm:prSet phldrT="[Texto]"/>
      <dgm:spPr/>
      <dgm:t>
        <a:bodyPr/>
        <a:lstStyle/>
        <a:p>
          <a:r>
            <a:rPr lang="es-ES"/>
            <a:t>FAM</a:t>
          </a:r>
        </a:p>
      </dgm:t>
    </dgm:pt>
    <dgm:pt modelId="{BA26A96F-96D7-46B7-9D32-770E5A46F332}" type="parTrans" cxnId="{6CF9B641-AF39-448B-B133-D04AC160797E}">
      <dgm:prSet/>
      <dgm:spPr/>
      <dgm:t>
        <a:bodyPr/>
        <a:lstStyle/>
        <a:p>
          <a:endParaRPr lang="es-ES"/>
        </a:p>
      </dgm:t>
    </dgm:pt>
    <dgm:pt modelId="{CE05DB52-164A-474F-AAC1-76F499A92E01}" type="sibTrans" cxnId="{6CF9B641-AF39-448B-B133-D04AC160797E}">
      <dgm:prSet/>
      <dgm:spPr/>
      <dgm:t>
        <a:bodyPr/>
        <a:lstStyle/>
        <a:p>
          <a:endParaRPr lang="es-ES"/>
        </a:p>
      </dgm:t>
    </dgm:pt>
    <dgm:pt modelId="{B499F856-90B1-4906-9C27-BFC80D8AAAC8}">
      <dgm:prSet phldrT="[Texto]"/>
      <dgm:spPr/>
      <dgm:t>
        <a:bodyPr/>
        <a:lstStyle/>
        <a:p>
          <a:r>
            <a:rPr lang="es-ES"/>
            <a:t>Gestión siniestros CAS</a:t>
          </a:r>
        </a:p>
      </dgm:t>
    </dgm:pt>
    <dgm:pt modelId="{2472E8CE-F604-4B95-97D1-BBE2C74756E3}" type="parTrans" cxnId="{B3C19248-D6EC-4B8D-B36E-9456734BEB40}">
      <dgm:prSet/>
      <dgm:spPr/>
      <dgm:t>
        <a:bodyPr/>
        <a:lstStyle/>
        <a:p>
          <a:endParaRPr lang="es-ES"/>
        </a:p>
      </dgm:t>
    </dgm:pt>
    <dgm:pt modelId="{5FC887E0-1018-49B5-9B6C-987009A4690A}" type="sibTrans" cxnId="{B3C19248-D6EC-4B8D-B36E-9456734BEB40}">
      <dgm:prSet/>
      <dgm:spPr/>
      <dgm:t>
        <a:bodyPr/>
        <a:lstStyle/>
        <a:p>
          <a:endParaRPr lang="es-ES"/>
        </a:p>
      </dgm:t>
    </dgm:pt>
    <dgm:pt modelId="{F1314CB7-F9D4-4167-A527-E5DA01F338AF}">
      <dgm:prSet phldrT="[Texto]"/>
      <dgm:spPr/>
      <dgm:t>
        <a:bodyPr/>
        <a:lstStyle/>
        <a:p>
          <a:r>
            <a:rPr lang="es-ES"/>
            <a:t>Ampliación de versiones</a:t>
          </a:r>
        </a:p>
      </dgm:t>
    </dgm:pt>
    <dgm:pt modelId="{4C6FD8FA-2971-426A-B3E7-839D8228875A}" type="parTrans" cxnId="{247A427F-C542-4443-8D65-D8E9EF1FD2B0}">
      <dgm:prSet/>
      <dgm:spPr/>
      <dgm:t>
        <a:bodyPr/>
        <a:lstStyle/>
        <a:p>
          <a:endParaRPr lang="es-ES"/>
        </a:p>
      </dgm:t>
    </dgm:pt>
    <dgm:pt modelId="{BA892AC2-E03C-46C5-9C8F-AB4AA2B665AE}" type="sibTrans" cxnId="{247A427F-C542-4443-8D65-D8E9EF1FD2B0}">
      <dgm:prSet/>
      <dgm:spPr/>
      <dgm:t>
        <a:bodyPr/>
        <a:lstStyle/>
        <a:p>
          <a:endParaRPr lang="es-ES"/>
        </a:p>
      </dgm:t>
    </dgm:pt>
    <dgm:pt modelId="{E8585D54-F769-4DE0-8C26-B070879A7715}">
      <dgm:prSet phldrT="[Texto]"/>
      <dgm:spPr/>
      <dgm:t>
        <a:bodyPr/>
        <a:lstStyle/>
        <a:p>
          <a:r>
            <a:rPr lang="es-ES"/>
            <a:t>Gestión Embargos</a:t>
          </a:r>
        </a:p>
      </dgm:t>
    </dgm:pt>
    <dgm:pt modelId="{6BB73693-8B73-40CF-8AE8-CC382BE5A023}" type="parTrans" cxnId="{A2D39E27-D478-41B2-B588-85FB59D1330C}">
      <dgm:prSet/>
      <dgm:spPr/>
      <dgm:t>
        <a:bodyPr/>
        <a:lstStyle/>
        <a:p>
          <a:endParaRPr lang="es-ES"/>
        </a:p>
      </dgm:t>
    </dgm:pt>
    <dgm:pt modelId="{952800C5-C07D-4DB0-92ED-2CA26C2EA06A}" type="sibTrans" cxnId="{A2D39E27-D478-41B2-B588-85FB59D1330C}">
      <dgm:prSet/>
      <dgm:spPr/>
      <dgm:t>
        <a:bodyPr/>
        <a:lstStyle/>
        <a:p>
          <a:endParaRPr lang="es-ES"/>
        </a:p>
      </dgm:t>
    </dgm:pt>
    <dgm:pt modelId="{DC5B6C1E-B13D-4A73-8003-70B1AF7A6A3E}" type="pres">
      <dgm:prSet presAssocID="{B47B9AD0-28D3-4079-B96A-24523EA339C3}" presName="hierChild1" presStyleCnt="0">
        <dgm:presLayoutVars>
          <dgm:chPref val="1"/>
          <dgm:dir/>
          <dgm:animOne val="branch"/>
          <dgm:animLvl val="lvl"/>
          <dgm:resizeHandles/>
        </dgm:presLayoutVars>
      </dgm:prSet>
      <dgm:spPr/>
    </dgm:pt>
    <dgm:pt modelId="{1863CA29-0E70-4CC0-9EC6-6DAD9E588B31}" type="pres">
      <dgm:prSet presAssocID="{B656FE34-B80C-4642-9CC0-B66B12DACC29}" presName="hierRoot1" presStyleCnt="0"/>
      <dgm:spPr/>
    </dgm:pt>
    <dgm:pt modelId="{75F28DEB-BE00-49FD-B5D4-FED5BD51B80A}" type="pres">
      <dgm:prSet presAssocID="{B656FE34-B80C-4642-9CC0-B66B12DACC29}" presName="composite" presStyleCnt="0"/>
      <dgm:spPr/>
    </dgm:pt>
    <dgm:pt modelId="{B8DB8A98-2372-4E0E-8625-27D00AF0DBED}" type="pres">
      <dgm:prSet presAssocID="{B656FE34-B80C-4642-9CC0-B66B12DACC29}" presName="background" presStyleLbl="node0" presStyleIdx="0" presStyleCnt="10"/>
      <dgm:spPr/>
    </dgm:pt>
    <dgm:pt modelId="{3FC9EFBF-6993-48C3-9F52-96A70663695A}" type="pres">
      <dgm:prSet presAssocID="{B656FE34-B80C-4642-9CC0-B66B12DACC29}" presName="text" presStyleLbl="fgAcc0" presStyleIdx="0" presStyleCnt="10">
        <dgm:presLayoutVars>
          <dgm:chPref val="3"/>
        </dgm:presLayoutVars>
      </dgm:prSet>
      <dgm:spPr/>
    </dgm:pt>
    <dgm:pt modelId="{260187AB-936E-4B31-9000-0A7BFF28F152}" type="pres">
      <dgm:prSet presAssocID="{B656FE34-B80C-4642-9CC0-B66B12DACC29}" presName="hierChild2" presStyleCnt="0"/>
      <dgm:spPr/>
    </dgm:pt>
    <dgm:pt modelId="{197EC68D-8B0B-4B4C-99B8-36CCE1E658AA}" type="pres">
      <dgm:prSet presAssocID="{E7A34EB6-CF70-440E-A7B5-BC6FDB781D2E}" presName="hierRoot1" presStyleCnt="0"/>
      <dgm:spPr/>
    </dgm:pt>
    <dgm:pt modelId="{6D9C8D9E-E405-4C8E-B762-E48D1D492E59}" type="pres">
      <dgm:prSet presAssocID="{E7A34EB6-CF70-440E-A7B5-BC6FDB781D2E}" presName="composite" presStyleCnt="0"/>
      <dgm:spPr/>
    </dgm:pt>
    <dgm:pt modelId="{DEC39DED-26DC-45C7-AEE1-6EAA29D2AEB3}" type="pres">
      <dgm:prSet presAssocID="{E7A34EB6-CF70-440E-A7B5-BC6FDB781D2E}" presName="background" presStyleLbl="node0" presStyleIdx="1" presStyleCnt="10"/>
      <dgm:spPr/>
    </dgm:pt>
    <dgm:pt modelId="{50F9C342-938D-43D0-97B3-C92B81EE7E71}" type="pres">
      <dgm:prSet presAssocID="{E7A34EB6-CF70-440E-A7B5-BC6FDB781D2E}" presName="text" presStyleLbl="fgAcc0" presStyleIdx="1" presStyleCnt="10">
        <dgm:presLayoutVars>
          <dgm:chPref val="3"/>
        </dgm:presLayoutVars>
      </dgm:prSet>
      <dgm:spPr/>
    </dgm:pt>
    <dgm:pt modelId="{C78720E5-011A-4758-A419-35D510A060BD}" type="pres">
      <dgm:prSet presAssocID="{E7A34EB6-CF70-440E-A7B5-BC6FDB781D2E}" presName="hierChild2" presStyleCnt="0"/>
      <dgm:spPr/>
    </dgm:pt>
    <dgm:pt modelId="{E7A44FE4-C717-4E15-ADB8-C7FD789A0D98}" type="pres">
      <dgm:prSet presAssocID="{E8A7E971-0496-4972-80AA-8CF51951B54F}" presName="hierRoot1" presStyleCnt="0"/>
      <dgm:spPr/>
    </dgm:pt>
    <dgm:pt modelId="{7D7C48E8-C9A2-4F71-BD17-B340037F4A1B}" type="pres">
      <dgm:prSet presAssocID="{E8A7E971-0496-4972-80AA-8CF51951B54F}" presName="composite" presStyleCnt="0"/>
      <dgm:spPr/>
    </dgm:pt>
    <dgm:pt modelId="{7C0595FC-E040-4872-9D15-4D255D043B29}" type="pres">
      <dgm:prSet presAssocID="{E8A7E971-0496-4972-80AA-8CF51951B54F}" presName="background" presStyleLbl="node0" presStyleIdx="2" presStyleCnt="10"/>
      <dgm:spPr/>
    </dgm:pt>
    <dgm:pt modelId="{D8EA6CB6-DE93-44DD-AA44-3F61A2BDD7CC}" type="pres">
      <dgm:prSet presAssocID="{E8A7E971-0496-4972-80AA-8CF51951B54F}" presName="text" presStyleLbl="fgAcc0" presStyleIdx="2" presStyleCnt="10">
        <dgm:presLayoutVars>
          <dgm:chPref val="3"/>
        </dgm:presLayoutVars>
      </dgm:prSet>
      <dgm:spPr/>
    </dgm:pt>
    <dgm:pt modelId="{27F5627A-7B54-46D6-9873-8367D03A9909}" type="pres">
      <dgm:prSet presAssocID="{E8A7E971-0496-4972-80AA-8CF51951B54F}" presName="hierChild2" presStyleCnt="0"/>
      <dgm:spPr/>
    </dgm:pt>
    <dgm:pt modelId="{8D979F3F-6058-4F04-9786-7D2C327BEDB2}" type="pres">
      <dgm:prSet presAssocID="{D05F9FD0-1D78-4986-B8A3-039141CBC7A0}" presName="hierRoot1" presStyleCnt="0"/>
      <dgm:spPr/>
    </dgm:pt>
    <dgm:pt modelId="{843E87BC-BF34-491B-8B92-54118F2E4F45}" type="pres">
      <dgm:prSet presAssocID="{D05F9FD0-1D78-4986-B8A3-039141CBC7A0}" presName="composite" presStyleCnt="0"/>
      <dgm:spPr/>
    </dgm:pt>
    <dgm:pt modelId="{A9D065FB-718D-4314-A515-D7FFC93B850A}" type="pres">
      <dgm:prSet presAssocID="{D05F9FD0-1D78-4986-B8A3-039141CBC7A0}" presName="background" presStyleLbl="node0" presStyleIdx="3" presStyleCnt="10"/>
      <dgm:spPr/>
    </dgm:pt>
    <dgm:pt modelId="{DA0F5218-8DA9-42E8-9C8E-3380EE951A6D}" type="pres">
      <dgm:prSet presAssocID="{D05F9FD0-1D78-4986-B8A3-039141CBC7A0}" presName="text" presStyleLbl="fgAcc0" presStyleIdx="3" presStyleCnt="10">
        <dgm:presLayoutVars>
          <dgm:chPref val="3"/>
        </dgm:presLayoutVars>
      </dgm:prSet>
      <dgm:spPr/>
    </dgm:pt>
    <dgm:pt modelId="{6A2C5AD1-278B-4769-8604-1FD95C154D02}" type="pres">
      <dgm:prSet presAssocID="{D05F9FD0-1D78-4986-B8A3-039141CBC7A0}" presName="hierChild2" presStyleCnt="0"/>
      <dgm:spPr/>
    </dgm:pt>
    <dgm:pt modelId="{0EFCB201-242E-475C-8D8D-A93947EA57A3}" type="pres">
      <dgm:prSet presAssocID="{16C0681C-4D29-43AC-8A62-56A7B5624EFE}" presName="hierRoot1" presStyleCnt="0"/>
      <dgm:spPr/>
    </dgm:pt>
    <dgm:pt modelId="{DC2D9B97-B17A-47D6-A4F2-6EEC0DCB0955}" type="pres">
      <dgm:prSet presAssocID="{16C0681C-4D29-43AC-8A62-56A7B5624EFE}" presName="composite" presStyleCnt="0"/>
      <dgm:spPr/>
    </dgm:pt>
    <dgm:pt modelId="{0BD9B743-B35B-4D51-8591-A3A657C5EA38}" type="pres">
      <dgm:prSet presAssocID="{16C0681C-4D29-43AC-8A62-56A7B5624EFE}" presName="background" presStyleLbl="node0" presStyleIdx="4" presStyleCnt="10"/>
      <dgm:spPr/>
    </dgm:pt>
    <dgm:pt modelId="{D1DECBBE-6142-43C1-807E-185612176ED5}" type="pres">
      <dgm:prSet presAssocID="{16C0681C-4D29-43AC-8A62-56A7B5624EFE}" presName="text" presStyleLbl="fgAcc0" presStyleIdx="4" presStyleCnt="10">
        <dgm:presLayoutVars>
          <dgm:chPref val="3"/>
        </dgm:presLayoutVars>
      </dgm:prSet>
      <dgm:spPr/>
    </dgm:pt>
    <dgm:pt modelId="{F25D4300-DB56-42A7-841B-0C8C26AAB33D}" type="pres">
      <dgm:prSet presAssocID="{16C0681C-4D29-43AC-8A62-56A7B5624EFE}" presName="hierChild2" presStyleCnt="0"/>
      <dgm:spPr/>
    </dgm:pt>
    <dgm:pt modelId="{469FF730-3BBA-4F2D-9D71-AB4954335771}" type="pres">
      <dgm:prSet presAssocID="{E8585D54-F769-4DE0-8C26-B070879A7715}" presName="hierRoot1" presStyleCnt="0"/>
      <dgm:spPr/>
    </dgm:pt>
    <dgm:pt modelId="{E164B15D-E164-4775-81EE-3AAF59FB6002}" type="pres">
      <dgm:prSet presAssocID="{E8585D54-F769-4DE0-8C26-B070879A7715}" presName="composite" presStyleCnt="0"/>
      <dgm:spPr/>
    </dgm:pt>
    <dgm:pt modelId="{CD2E9D7C-A346-4DCA-A277-41EAFF95B7AA}" type="pres">
      <dgm:prSet presAssocID="{E8585D54-F769-4DE0-8C26-B070879A7715}" presName="background" presStyleLbl="node0" presStyleIdx="5" presStyleCnt="10"/>
      <dgm:spPr/>
    </dgm:pt>
    <dgm:pt modelId="{9304E5DB-3863-4AFD-9BB3-690D13DA9D4B}" type="pres">
      <dgm:prSet presAssocID="{E8585D54-F769-4DE0-8C26-B070879A7715}" presName="text" presStyleLbl="fgAcc0" presStyleIdx="5" presStyleCnt="10">
        <dgm:presLayoutVars>
          <dgm:chPref val="3"/>
        </dgm:presLayoutVars>
      </dgm:prSet>
      <dgm:spPr/>
    </dgm:pt>
    <dgm:pt modelId="{C6DE149F-2904-4AA9-B779-9F0A414B0479}" type="pres">
      <dgm:prSet presAssocID="{E8585D54-F769-4DE0-8C26-B070879A7715}" presName="hierChild2" presStyleCnt="0"/>
      <dgm:spPr/>
    </dgm:pt>
    <dgm:pt modelId="{9682C002-A11E-433C-9BB6-DAC701FF06DF}" type="pres">
      <dgm:prSet presAssocID="{B499F856-90B1-4906-9C27-BFC80D8AAAC8}" presName="hierRoot1" presStyleCnt="0"/>
      <dgm:spPr/>
    </dgm:pt>
    <dgm:pt modelId="{1B34AF7C-D7AB-4F77-ACFE-72FF60E90341}" type="pres">
      <dgm:prSet presAssocID="{B499F856-90B1-4906-9C27-BFC80D8AAAC8}" presName="composite" presStyleCnt="0"/>
      <dgm:spPr/>
    </dgm:pt>
    <dgm:pt modelId="{EEA5CE0B-0318-4243-A69C-B5F9D2F6A2BF}" type="pres">
      <dgm:prSet presAssocID="{B499F856-90B1-4906-9C27-BFC80D8AAAC8}" presName="background" presStyleLbl="node0" presStyleIdx="6" presStyleCnt="10"/>
      <dgm:spPr/>
    </dgm:pt>
    <dgm:pt modelId="{7AA87D44-7D47-4372-8ED1-3F01B483D857}" type="pres">
      <dgm:prSet presAssocID="{B499F856-90B1-4906-9C27-BFC80D8AAAC8}" presName="text" presStyleLbl="fgAcc0" presStyleIdx="6" presStyleCnt="10">
        <dgm:presLayoutVars>
          <dgm:chPref val="3"/>
        </dgm:presLayoutVars>
      </dgm:prSet>
      <dgm:spPr/>
    </dgm:pt>
    <dgm:pt modelId="{A37456CB-A7EC-46AB-8E30-314E84CCA688}" type="pres">
      <dgm:prSet presAssocID="{B499F856-90B1-4906-9C27-BFC80D8AAAC8}" presName="hierChild2" presStyleCnt="0"/>
      <dgm:spPr/>
    </dgm:pt>
    <dgm:pt modelId="{629CD295-6BD9-4FB1-BEF0-BE69DE3A574A}" type="pres">
      <dgm:prSet presAssocID="{CD280EDD-F014-4C97-A398-D2301F02F859}" presName="hierRoot1" presStyleCnt="0"/>
      <dgm:spPr/>
    </dgm:pt>
    <dgm:pt modelId="{EC8C2E34-B506-470E-8750-79EDF0545CE5}" type="pres">
      <dgm:prSet presAssocID="{CD280EDD-F014-4C97-A398-D2301F02F859}" presName="composite" presStyleCnt="0"/>
      <dgm:spPr/>
    </dgm:pt>
    <dgm:pt modelId="{3B1C5EE5-F928-4B84-A15B-84DC350442D3}" type="pres">
      <dgm:prSet presAssocID="{CD280EDD-F014-4C97-A398-D2301F02F859}" presName="background" presStyleLbl="node0" presStyleIdx="7" presStyleCnt="10"/>
      <dgm:spPr/>
    </dgm:pt>
    <dgm:pt modelId="{281986F9-2302-4AB1-92F9-B4E1888B2120}" type="pres">
      <dgm:prSet presAssocID="{CD280EDD-F014-4C97-A398-D2301F02F859}" presName="text" presStyleLbl="fgAcc0" presStyleIdx="7" presStyleCnt="10">
        <dgm:presLayoutVars>
          <dgm:chPref val="3"/>
        </dgm:presLayoutVars>
      </dgm:prSet>
      <dgm:spPr/>
    </dgm:pt>
    <dgm:pt modelId="{88E08CB5-512D-4A10-92EE-3753FD98937F}" type="pres">
      <dgm:prSet presAssocID="{CD280EDD-F014-4C97-A398-D2301F02F859}" presName="hierChild2" presStyleCnt="0"/>
      <dgm:spPr/>
    </dgm:pt>
    <dgm:pt modelId="{4DA1B9C5-0B17-4D86-A74F-A00F9EED70DD}" type="pres">
      <dgm:prSet presAssocID="{780DE18A-F5E3-43D4-A451-EAD83F36209B}" presName="hierRoot1" presStyleCnt="0"/>
      <dgm:spPr/>
    </dgm:pt>
    <dgm:pt modelId="{7D5FB12D-4A08-4329-BAB2-A9ABC745050C}" type="pres">
      <dgm:prSet presAssocID="{780DE18A-F5E3-43D4-A451-EAD83F36209B}" presName="composite" presStyleCnt="0"/>
      <dgm:spPr/>
    </dgm:pt>
    <dgm:pt modelId="{0B9FD0A0-274E-4667-B107-48BB14DD0C49}" type="pres">
      <dgm:prSet presAssocID="{780DE18A-F5E3-43D4-A451-EAD83F36209B}" presName="background" presStyleLbl="node0" presStyleIdx="8" presStyleCnt="10"/>
      <dgm:spPr/>
    </dgm:pt>
    <dgm:pt modelId="{A414DA3F-0794-4FAB-9A3C-3DDBCEE7D888}" type="pres">
      <dgm:prSet presAssocID="{780DE18A-F5E3-43D4-A451-EAD83F36209B}" presName="text" presStyleLbl="fgAcc0" presStyleIdx="8" presStyleCnt="10">
        <dgm:presLayoutVars>
          <dgm:chPref val="3"/>
        </dgm:presLayoutVars>
      </dgm:prSet>
      <dgm:spPr/>
    </dgm:pt>
    <dgm:pt modelId="{C52C4DC4-6C8A-4FCF-98DC-3E407EEAC46E}" type="pres">
      <dgm:prSet presAssocID="{780DE18A-F5E3-43D4-A451-EAD83F36209B}" presName="hierChild2" presStyleCnt="0"/>
      <dgm:spPr/>
    </dgm:pt>
    <dgm:pt modelId="{EEB4884F-C7CC-41C6-805F-23B76E530140}" type="pres">
      <dgm:prSet presAssocID="{F1314CB7-F9D4-4167-A527-E5DA01F338AF}" presName="hierRoot1" presStyleCnt="0"/>
      <dgm:spPr/>
    </dgm:pt>
    <dgm:pt modelId="{CEED98C4-7FBB-44E6-957B-A6985F9081B9}" type="pres">
      <dgm:prSet presAssocID="{F1314CB7-F9D4-4167-A527-E5DA01F338AF}" presName="composite" presStyleCnt="0"/>
      <dgm:spPr/>
    </dgm:pt>
    <dgm:pt modelId="{68EF54DE-ACCB-49FE-BE80-E9E676F6D7D6}" type="pres">
      <dgm:prSet presAssocID="{F1314CB7-F9D4-4167-A527-E5DA01F338AF}" presName="background" presStyleLbl="node0" presStyleIdx="9" presStyleCnt="10"/>
      <dgm:spPr/>
    </dgm:pt>
    <dgm:pt modelId="{A3D6243D-D2F7-4E57-A7CC-9440B98501EC}" type="pres">
      <dgm:prSet presAssocID="{F1314CB7-F9D4-4167-A527-E5DA01F338AF}" presName="text" presStyleLbl="fgAcc0" presStyleIdx="9" presStyleCnt="10">
        <dgm:presLayoutVars>
          <dgm:chPref val="3"/>
        </dgm:presLayoutVars>
      </dgm:prSet>
      <dgm:spPr/>
    </dgm:pt>
    <dgm:pt modelId="{A6B01EA4-93E2-43CE-8CFB-4259A9BF6860}" type="pres">
      <dgm:prSet presAssocID="{F1314CB7-F9D4-4167-A527-E5DA01F338AF}" presName="hierChild2" presStyleCnt="0"/>
      <dgm:spPr/>
    </dgm:pt>
  </dgm:ptLst>
  <dgm:cxnLst>
    <dgm:cxn modelId="{A2D39E27-D478-41B2-B588-85FB59D1330C}" srcId="{B47B9AD0-28D3-4079-B96A-24523EA339C3}" destId="{E8585D54-F769-4DE0-8C26-B070879A7715}" srcOrd="5" destOrd="0" parTransId="{6BB73693-8B73-40CF-8AE8-CC382BE5A023}" sibTransId="{952800C5-C07D-4DB0-92ED-2CA26C2EA06A}"/>
    <dgm:cxn modelId="{2AD1FF30-C79E-4BC2-953B-9BA30E78DE09}" type="presOf" srcId="{D05F9FD0-1D78-4986-B8A3-039141CBC7A0}" destId="{DA0F5218-8DA9-42E8-9C8E-3380EE951A6D}" srcOrd="0" destOrd="0" presId="urn:microsoft.com/office/officeart/2005/8/layout/hierarchy1"/>
    <dgm:cxn modelId="{49E76060-A51D-444E-95E8-71792B82A7CB}" type="presOf" srcId="{B656FE34-B80C-4642-9CC0-B66B12DACC29}" destId="{3FC9EFBF-6993-48C3-9F52-96A70663695A}" srcOrd="0" destOrd="0" presId="urn:microsoft.com/office/officeart/2005/8/layout/hierarchy1"/>
    <dgm:cxn modelId="{6CF9B641-AF39-448B-B133-D04AC160797E}" srcId="{B47B9AD0-28D3-4079-B96A-24523EA339C3}" destId="{780DE18A-F5E3-43D4-A451-EAD83F36209B}" srcOrd="8" destOrd="0" parTransId="{BA26A96F-96D7-46B7-9D32-770E5A46F332}" sibTransId="{CE05DB52-164A-474F-AAC1-76F499A92E01}"/>
    <dgm:cxn modelId="{BB801864-B171-4E72-92FE-6DAFB8213FD8}" type="presOf" srcId="{F1314CB7-F9D4-4167-A527-E5DA01F338AF}" destId="{A3D6243D-D2F7-4E57-A7CC-9440B98501EC}" srcOrd="0" destOrd="0" presId="urn:microsoft.com/office/officeart/2005/8/layout/hierarchy1"/>
    <dgm:cxn modelId="{4E6B0245-7A66-4295-83B5-2906142B62A9}" srcId="{B47B9AD0-28D3-4079-B96A-24523EA339C3}" destId="{CD280EDD-F014-4C97-A398-D2301F02F859}" srcOrd="7" destOrd="0" parTransId="{EACD8037-DFE9-420C-8DDD-C42A4B2C9BB4}" sibTransId="{A4F12424-8A42-41BA-9398-A730ABEA9EEE}"/>
    <dgm:cxn modelId="{B3C19248-D6EC-4B8D-B36E-9456734BEB40}" srcId="{B47B9AD0-28D3-4079-B96A-24523EA339C3}" destId="{B499F856-90B1-4906-9C27-BFC80D8AAAC8}" srcOrd="6" destOrd="0" parTransId="{2472E8CE-F604-4B95-97D1-BBE2C74756E3}" sibTransId="{5FC887E0-1018-49B5-9B6C-987009A4690A}"/>
    <dgm:cxn modelId="{B19C5B53-3F37-44FB-A069-8E0BD516BF59}" srcId="{B47B9AD0-28D3-4079-B96A-24523EA339C3}" destId="{D05F9FD0-1D78-4986-B8A3-039141CBC7A0}" srcOrd="3" destOrd="0" parTransId="{179535C6-C084-4BDC-BD6C-C319AB2AE4B6}" sibTransId="{14ECED66-EB6A-4DE5-9256-A95D9EF2B3A7}"/>
    <dgm:cxn modelId="{3174D85A-BE2B-4540-8504-11A1E06E87B9}" type="presOf" srcId="{B47B9AD0-28D3-4079-B96A-24523EA339C3}" destId="{DC5B6C1E-B13D-4A73-8003-70B1AF7A6A3E}" srcOrd="0" destOrd="0" presId="urn:microsoft.com/office/officeart/2005/8/layout/hierarchy1"/>
    <dgm:cxn modelId="{BA63617E-327F-4E71-B026-7C80746A5E70}" type="presOf" srcId="{B499F856-90B1-4906-9C27-BFC80D8AAAC8}" destId="{7AA87D44-7D47-4372-8ED1-3F01B483D857}" srcOrd="0" destOrd="0" presId="urn:microsoft.com/office/officeart/2005/8/layout/hierarchy1"/>
    <dgm:cxn modelId="{247A427F-C542-4443-8D65-D8E9EF1FD2B0}" srcId="{B47B9AD0-28D3-4079-B96A-24523EA339C3}" destId="{F1314CB7-F9D4-4167-A527-E5DA01F338AF}" srcOrd="9" destOrd="0" parTransId="{4C6FD8FA-2971-426A-B3E7-839D8228875A}" sibTransId="{BA892AC2-E03C-46C5-9C8F-AB4AA2B665AE}"/>
    <dgm:cxn modelId="{CF110C81-38DF-4FDB-8B3B-B81EEB71FC5F}" type="presOf" srcId="{E7A34EB6-CF70-440E-A7B5-BC6FDB781D2E}" destId="{50F9C342-938D-43D0-97B3-C92B81EE7E71}" srcOrd="0" destOrd="0" presId="urn:microsoft.com/office/officeart/2005/8/layout/hierarchy1"/>
    <dgm:cxn modelId="{53703B84-44DF-46DF-BBE1-E56F01950FC5}" type="presOf" srcId="{E8A7E971-0496-4972-80AA-8CF51951B54F}" destId="{D8EA6CB6-DE93-44DD-AA44-3F61A2BDD7CC}" srcOrd="0" destOrd="0" presId="urn:microsoft.com/office/officeart/2005/8/layout/hierarchy1"/>
    <dgm:cxn modelId="{E5396A8D-4BAE-4545-BB9E-0A551927E6F6}" srcId="{B47B9AD0-28D3-4079-B96A-24523EA339C3}" destId="{B656FE34-B80C-4642-9CC0-B66B12DACC29}" srcOrd="0" destOrd="0" parTransId="{71647962-753A-4361-8D07-282AA85160CC}" sibTransId="{B1A10ACB-BA84-4C81-B578-724B655190E7}"/>
    <dgm:cxn modelId="{8AF0D6B8-42EF-4C12-8CEF-C268765DA1CD}" srcId="{B47B9AD0-28D3-4079-B96A-24523EA339C3}" destId="{E8A7E971-0496-4972-80AA-8CF51951B54F}" srcOrd="2" destOrd="0" parTransId="{13178AB4-855D-41E0-A65B-29E35C1C9999}" sibTransId="{49CADD9D-9C2C-410A-9B99-45A7C6BAA2B2}"/>
    <dgm:cxn modelId="{3035C9BA-BB71-440D-9B15-C6F121E01A06}" type="presOf" srcId="{E8585D54-F769-4DE0-8C26-B070879A7715}" destId="{9304E5DB-3863-4AFD-9BB3-690D13DA9D4B}" srcOrd="0" destOrd="0" presId="urn:microsoft.com/office/officeart/2005/8/layout/hierarchy1"/>
    <dgm:cxn modelId="{7D0FAAD6-F023-494D-88FE-B02397A1EC79}" type="presOf" srcId="{CD280EDD-F014-4C97-A398-D2301F02F859}" destId="{281986F9-2302-4AB1-92F9-B4E1888B2120}" srcOrd="0" destOrd="0" presId="urn:microsoft.com/office/officeart/2005/8/layout/hierarchy1"/>
    <dgm:cxn modelId="{AF0FA8E7-B12E-4488-A801-AF3247A51FD2}" type="presOf" srcId="{16C0681C-4D29-43AC-8A62-56A7B5624EFE}" destId="{D1DECBBE-6142-43C1-807E-185612176ED5}" srcOrd="0" destOrd="0" presId="urn:microsoft.com/office/officeart/2005/8/layout/hierarchy1"/>
    <dgm:cxn modelId="{4443CCEA-AB58-4E4E-854B-1FBC5FCA7C4F}" srcId="{B47B9AD0-28D3-4079-B96A-24523EA339C3}" destId="{16C0681C-4D29-43AC-8A62-56A7B5624EFE}" srcOrd="4" destOrd="0" parTransId="{28A8C16C-32C7-48FE-9E3B-2EC648663023}" sibTransId="{8D8F107C-7B72-4493-AB89-8EEE2248A8E1}"/>
    <dgm:cxn modelId="{4E0C6CF1-B76E-4328-8FB1-A1D6BD8D614E}" type="presOf" srcId="{780DE18A-F5E3-43D4-A451-EAD83F36209B}" destId="{A414DA3F-0794-4FAB-9A3C-3DDBCEE7D888}" srcOrd="0" destOrd="0" presId="urn:microsoft.com/office/officeart/2005/8/layout/hierarchy1"/>
    <dgm:cxn modelId="{04C0EAF2-9DDA-47A2-8037-D2B40082AAEE}" srcId="{B47B9AD0-28D3-4079-B96A-24523EA339C3}" destId="{E7A34EB6-CF70-440E-A7B5-BC6FDB781D2E}" srcOrd="1" destOrd="0" parTransId="{E1E95197-D51F-4673-B499-64C57C60C52A}" sibTransId="{746797F9-C9FA-41AD-B2A2-C349D31667B3}"/>
    <dgm:cxn modelId="{3EE76CA8-A5BC-48CB-8D24-7F83C25004C0}" type="presParOf" srcId="{DC5B6C1E-B13D-4A73-8003-70B1AF7A6A3E}" destId="{1863CA29-0E70-4CC0-9EC6-6DAD9E588B31}" srcOrd="0" destOrd="0" presId="urn:microsoft.com/office/officeart/2005/8/layout/hierarchy1"/>
    <dgm:cxn modelId="{1008AECD-D4C6-47F2-85EF-E731773C8BC1}" type="presParOf" srcId="{1863CA29-0E70-4CC0-9EC6-6DAD9E588B31}" destId="{75F28DEB-BE00-49FD-B5D4-FED5BD51B80A}" srcOrd="0" destOrd="0" presId="urn:microsoft.com/office/officeart/2005/8/layout/hierarchy1"/>
    <dgm:cxn modelId="{6E01B564-B7DB-4CEF-A7C8-1607BED0E946}" type="presParOf" srcId="{75F28DEB-BE00-49FD-B5D4-FED5BD51B80A}" destId="{B8DB8A98-2372-4E0E-8625-27D00AF0DBED}" srcOrd="0" destOrd="0" presId="urn:microsoft.com/office/officeart/2005/8/layout/hierarchy1"/>
    <dgm:cxn modelId="{13E8FACD-055B-4810-8D55-6EF4EBAD00B2}" type="presParOf" srcId="{75F28DEB-BE00-49FD-B5D4-FED5BD51B80A}" destId="{3FC9EFBF-6993-48C3-9F52-96A70663695A}" srcOrd="1" destOrd="0" presId="urn:microsoft.com/office/officeart/2005/8/layout/hierarchy1"/>
    <dgm:cxn modelId="{A4F56898-6049-401C-BC38-9876103C3F94}" type="presParOf" srcId="{1863CA29-0E70-4CC0-9EC6-6DAD9E588B31}" destId="{260187AB-936E-4B31-9000-0A7BFF28F152}" srcOrd="1" destOrd="0" presId="urn:microsoft.com/office/officeart/2005/8/layout/hierarchy1"/>
    <dgm:cxn modelId="{74449320-5961-4FF5-A0D3-74FA1A5AF8F0}" type="presParOf" srcId="{DC5B6C1E-B13D-4A73-8003-70B1AF7A6A3E}" destId="{197EC68D-8B0B-4B4C-99B8-36CCE1E658AA}" srcOrd="1" destOrd="0" presId="urn:microsoft.com/office/officeart/2005/8/layout/hierarchy1"/>
    <dgm:cxn modelId="{305B24D7-6766-4CB7-8CE5-9C7B1A13DDA5}" type="presParOf" srcId="{197EC68D-8B0B-4B4C-99B8-36CCE1E658AA}" destId="{6D9C8D9E-E405-4C8E-B762-E48D1D492E59}" srcOrd="0" destOrd="0" presId="urn:microsoft.com/office/officeart/2005/8/layout/hierarchy1"/>
    <dgm:cxn modelId="{A22BAA43-3CF2-430F-B2B3-11F158E441D1}" type="presParOf" srcId="{6D9C8D9E-E405-4C8E-B762-E48D1D492E59}" destId="{DEC39DED-26DC-45C7-AEE1-6EAA29D2AEB3}" srcOrd="0" destOrd="0" presId="urn:microsoft.com/office/officeart/2005/8/layout/hierarchy1"/>
    <dgm:cxn modelId="{D577E990-6C57-49D1-BA9B-DEF906FCA328}" type="presParOf" srcId="{6D9C8D9E-E405-4C8E-B762-E48D1D492E59}" destId="{50F9C342-938D-43D0-97B3-C92B81EE7E71}" srcOrd="1" destOrd="0" presId="urn:microsoft.com/office/officeart/2005/8/layout/hierarchy1"/>
    <dgm:cxn modelId="{EE0F8772-9ECA-4252-85A7-F7F5DE4DBB47}" type="presParOf" srcId="{197EC68D-8B0B-4B4C-99B8-36CCE1E658AA}" destId="{C78720E5-011A-4758-A419-35D510A060BD}" srcOrd="1" destOrd="0" presId="urn:microsoft.com/office/officeart/2005/8/layout/hierarchy1"/>
    <dgm:cxn modelId="{A3899A65-7FD3-43B6-A62A-67BB77C7FA68}" type="presParOf" srcId="{DC5B6C1E-B13D-4A73-8003-70B1AF7A6A3E}" destId="{E7A44FE4-C717-4E15-ADB8-C7FD789A0D98}" srcOrd="2" destOrd="0" presId="urn:microsoft.com/office/officeart/2005/8/layout/hierarchy1"/>
    <dgm:cxn modelId="{8A120FB2-3F5E-47CB-8744-505E5CA33F5F}" type="presParOf" srcId="{E7A44FE4-C717-4E15-ADB8-C7FD789A0D98}" destId="{7D7C48E8-C9A2-4F71-BD17-B340037F4A1B}" srcOrd="0" destOrd="0" presId="urn:microsoft.com/office/officeart/2005/8/layout/hierarchy1"/>
    <dgm:cxn modelId="{B5283787-DCC4-4221-A55F-CF2B714B2ACC}" type="presParOf" srcId="{7D7C48E8-C9A2-4F71-BD17-B340037F4A1B}" destId="{7C0595FC-E040-4872-9D15-4D255D043B29}" srcOrd="0" destOrd="0" presId="urn:microsoft.com/office/officeart/2005/8/layout/hierarchy1"/>
    <dgm:cxn modelId="{C14E76B8-5FBA-4F62-BC8D-E3A26DCE520B}" type="presParOf" srcId="{7D7C48E8-C9A2-4F71-BD17-B340037F4A1B}" destId="{D8EA6CB6-DE93-44DD-AA44-3F61A2BDD7CC}" srcOrd="1" destOrd="0" presId="urn:microsoft.com/office/officeart/2005/8/layout/hierarchy1"/>
    <dgm:cxn modelId="{50D64382-B387-4B1F-81E5-3340323403C1}" type="presParOf" srcId="{E7A44FE4-C717-4E15-ADB8-C7FD789A0D98}" destId="{27F5627A-7B54-46D6-9873-8367D03A9909}" srcOrd="1" destOrd="0" presId="urn:microsoft.com/office/officeart/2005/8/layout/hierarchy1"/>
    <dgm:cxn modelId="{CD416F03-FAB1-4B55-8FE5-AF86AE123581}" type="presParOf" srcId="{DC5B6C1E-B13D-4A73-8003-70B1AF7A6A3E}" destId="{8D979F3F-6058-4F04-9786-7D2C327BEDB2}" srcOrd="3" destOrd="0" presId="urn:microsoft.com/office/officeart/2005/8/layout/hierarchy1"/>
    <dgm:cxn modelId="{320AD832-ED6F-4FC3-BA32-7F0BE3AA2E64}" type="presParOf" srcId="{8D979F3F-6058-4F04-9786-7D2C327BEDB2}" destId="{843E87BC-BF34-491B-8B92-54118F2E4F45}" srcOrd="0" destOrd="0" presId="urn:microsoft.com/office/officeart/2005/8/layout/hierarchy1"/>
    <dgm:cxn modelId="{39736E4F-539D-4654-B3C7-3B7FDE7641AA}" type="presParOf" srcId="{843E87BC-BF34-491B-8B92-54118F2E4F45}" destId="{A9D065FB-718D-4314-A515-D7FFC93B850A}" srcOrd="0" destOrd="0" presId="urn:microsoft.com/office/officeart/2005/8/layout/hierarchy1"/>
    <dgm:cxn modelId="{36D803B1-7B6D-4A41-B58D-11951B4238DF}" type="presParOf" srcId="{843E87BC-BF34-491B-8B92-54118F2E4F45}" destId="{DA0F5218-8DA9-42E8-9C8E-3380EE951A6D}" srcOrd="1" destOrd="0" presId="urn:microsoft.com/office/officeart/2005/8/layout/hierarchy1"/>
    <dgm:cxn modelId="{8E2A368B-C7AF-4890-98FA-ED151944B4A6}" type="presParOf" srcId="{8D979F3F-6058-4F04-9786-7D2C327BEDB2}" destId="{6A2C5AD1-278B-4769-8604-1FD95C154D02}" srcOrd="1" destOrd="0" presId="urn:microsoft.com/office/officeart/2005/8/layout/hierarchy1"/>
    <dgm:cxn modelId="{96807B12-7ABD-4689-A709-6E36165A1F75}" type="presParOf" srcId="{DC5B6C1E-B13D-4A73-8003-70B1AF7A6A3E}" destId="{0EFCB201-242E-475C-8D8D-A93947EA57A3}" srcOrd="4" destOrd="0" presId="urn:microsoft.com/office/officeart/2005/8/layout/hierarchy1"/>
    <dgm:cxn modelId="{19DAE05B-8E18-43C1-96CA-A83789CA8DEF}" type="presParOf" srcId="{0EFCB201-242E-475C-8D8D-A93947EA57A3}" destId="{DC2D9B97-B17A-47D6-A4F2-6EEC0DCB0955}" srcOrd="0" destOrd="0" presId="urn:microsoft.com/office/officeart/2005/8/layout/hierarchy1"/>
    <dgm:cxn modelId="{EA17EE1A-E1CF-48AE-8B86-354C7BD0C0A4}" type="presParOf" srcId="{DC2D9B97-B17A-47D6-A4F2-6EEC0DCB0955}" destId="{0BD9B743-B35B-4D51-8591-A3A657C5EA38}" srcOrd="0" destOrd="0" presId="urn:microsoft.com/office/officeart/2005/8/layout/hierarchy1"/>
    <dgm:cxn modelId="{14D4D995-B6C5-4487-85E0-06F3385EB3EB}" type="presParOf" srcId="{DC2D9B97-B17A-47D6-A4F2-6EEC0DCB0955}" destId="{D1DECBBE-6142-43C1-807E-185612176ED5}" srcOrd="1" destOrd="0" presId="urn:microsoft.com/office/officeart/2005/8/layout/hierarchy1"/>
    <dgm:cxn modelId="{0B4CB731-B30A-40A3-AF98-6635DC23C865}" type="presParOf" srcId="{0EFCB201-242E-475C-8D8D-A93947EA57A3}" destId="{F25D4300-DB56-42A7-841B-0C8C26AAB33D}" srcOrd="1" destOrd="0" presId="urn:microsoft.com/office/officeart/2005/8/layout/hierarchy1"/>
    <dgm:cxn modelId="{5F314793-D6CA-4C97-AF29-4CF1EB9190B0}" type="presParOf" srcId="{DC5B6C1E-B13D-4A73-8003-70B1AF7A6A3E}" destId="{469FF730-3BBA-4F2D-9D71-AB4954335771}" srcOrd="5" destOrd="0" presId="urn:microsoft.com/office/officeart/2005/8/layout/hierarchy1"/>
    <dgm:cxn modelId="{A71DC9EB-F5E2-4C8F-B1F3-92D45A266555}" type="presParOf" srcId="{469FF730-3BBA-4F2D-9D71-AB4954335771}" destId="{E164B15D-E164-4775-81EE-3AAF59FB6002}" srcOrd="0" destOrd="0" presId="urn:microsoft.com/office/officeart/2005/8/layout/hierarchy1"/>
    <dgm:cxn modelId="{B888ED35-B2BA-414D-91AE-AC96532298FF}" type="presParOf" srcId="{E164B15D-E164-4775-81EE-3AAF59FB6002}" destId="{CD2E9D7C-A346-4DCA-A277-41EAFF95B7AA}" srcOrd="0" destOrd="0" presId="urn:microsoft.com/office/officeart/2005/8/layout/hierarchy1"/>
    <dgm:cxn modelId="{A09F6A85-B91D-45AD-8947-4E1559C68AF9}" type="presParOf" srcId="{E164B15D-E164-4775-81EE-3AAF59FB6002}" destId="{9304E5DB-3863-4AFD-9BB3-690D13DA9D4B}" srcOrd="1" destOrd="0" presId="urn:microsoft.com/office/officeart/2005/8/layout/hierarchy1"/>
    <dgm:cxn modelId="{EA0969D4-8596-4A5A-926D-D700E493D88C}" type="presParOf" srcId="{469FF730-3BBA-4F2D-9D71-AB4954335771}" destId="{C6DE149F-2904-4AA9-B779-9F0A414B0479}" srcOrd="1" destOrd="0" presId="urn:microsoft.com/office/officeart/2005/8/layout/hierarchy1"/>
    <dgm:cxn modelId="{6510C66B-F959-465D-A201-0557972E98E4}" type="presParOf" srcId="{DC5B6C1E-B13D-4A73-8003-70B1AF7A6A3E}" destId="{9682C002-A11E-433C-9BB6-DAC701FF06DF}" srcOrd="6" destOrd="0" presId="urn:microsoft.com/office/officeart/2005/8/layout/hierarchy1"/>
    <dgm:cxn modelId="{BFF5BB8A-AB09-404A-9AE2-3163998C0053}" type="presParOf" srcId="{9682C002-A11E-433C-9BB6-DAC701FF06DF}" destId="{1B34AF7C-D7AB-4F77-ACFE-72FF60E90341}" srcOrd="0" destOrd="0" presId="urn:microsoft.com/office/officeart/2005/8/layout/hierarchy1"/>
    <dgm:cxn modelId="{1E9205F2-C5EE-4821-B00A-821397830BE8}" type="presParOf" srcId="{1B34AF7C-D7AB-4F77-ACFE-72FF60E90341}" destId="{EEA5CE0B-0318-4243-A69C-B5F9D2F6A2BF}" srcOrd="0" destOrd="0" presId="urn:microsoft.com/office/officeart/2005/8/layout/hierarchy1"/>
    <dgm:cxn modelId="{E8D41B51-BEE6-4601-BDC4-B36B31CD9584}" type="presParOf" srcId="{1B34AF7C-D7AB-4F77-ACFE-72FF60E90341}" destId="{7AA87D44-7D47-4372-8ED1-3F01B483D857}" srcOrd="1" destOrd="0" presId="urn:microsoft.com/office/officeart/2005/8/layout/hierarchy1"/>
    <dgm:cxn modelId="{D6E0FBE9-7943-4061-868F-E0C0EB35A6B8}" type="presParOf" srcId="{9682C002-A11E-433C-9BB6-DAC701FF06DF}" destId="{A37456CB-A7EC-46AB-8E30-314E84CCA688}" srcOrd="1" destOrd="0" presId="urn:microsoft.com/office/officeart/2005/8/layout/hierarchy1"/>
    <dgm:cxn modelId="{50875AD0-A866-4F8F-9A15-BC73C0A4F4FE}" type="presParOf" srcId="{DC5B6C1E-B13D-4A73-8003-70B1AF7A6A3E}" destId="{629CD295-6BD9-4FB1-BEF0-BE69DE3A574A}" srcOrd="7" destOrd="0" presId="urn:microsoft.com/office/officeart/2005/8/layout/hierarchy1"/>
    <dgm:cxn modelId="{AF88A85E-DEC7-4AFE-BBEE-EFA5FD6ACECC}" type="presParOf" srcId="{629CD295-6BD9-4FB1-BEF0-BE69DE3A574A}" destId="{EC8C2E34-B506-470E-8750-79EDF0545CE5}" srcOrd="0" destOrd="0" presId="urn:microsoft.com/office/officeart/2005/8/layout/hierarchy1"/>
    <dgm:cxn modelId="{C42402D2-CFB1-4362-9A64-42F53DD822C1}" type="presParOf" srcId="{EC8C2E34-B506-470E-8750-79EDF0545CE5}" destId="{3B1C5EE5-F928-4B84-A15B-84DC350442D3}" srcOrd="0" destOrd="0" presId="urn:microsoft.com/office/officeart/2005/8/layout/hierarchy1"/>
    <dgm:cxn modelId="{13F02100-1A5C-418B-9464-C1EC3128C75D}" type="presParOf" srcId="{EC8C2E34-B506-470E-8750-79EDF0545CE5}" destId="{281986F9-2302-4AB1-92F9-B4E1888B2120}" srcOrd="1" destOrd="0" presId="urn:microsoft.com/office/officeart/2005/8/layout/hierarchy1"/>
    <dgm:cxn modelId="{A0607B00-9CA0-47C8-8F38-B28B6341BF57}" type="presParOf" srcId="{629CD295-6BD9-4FB1-BEF0-BE69DE3A574A}" destId="{88E08CB5-512D-4A10-92EE-3753FD98937F}" srcOrd="1" destOrd="0" presId="urn:microsoft.com/office/officeart/2005/8/layout/hierarchy1"/>
    <dgm:cxn modelId="{78E2F3B6-2F24-4050-A83C-A14863BCC62D}" type="presParOf" srcId="{DC5B6C1E-B13D-4A73-8003-70B1AF7A6A3E}" destId="{4DA1B9C5-0B17-4D86-A74F-A00F9EED70DD}" srcOrd="8" destOrd="0" presId="urn:microsoft.com/office/officeart/2005/8/layout/hierarchy1"/>
    <dgm:cxn modelId="{1A280A2D-C131-406F-9380-07D1F181C96C}" type="presParOf" srcId="{4DA1B9C5-0B17-4D86-A74F-A00F9EED70DD}" destId="{7D5FB12D-4A08-4329-BAB2-A9ABC745050C}" srcOrd="0" destOrd="0" presId="urn:microsoft.com/office/officeart/2005/8/layout/hierarchy1"/>
    <dgm:cxn modelId="{A1C9D17D-6428-41C9-AFF1-F0C83B72E0BA}" type="presParOf" srcId="{7D5FB12D-4A08-4329-BAB2-A9ABC745050C}" destId="{0B9FD0A0-274E-4667-B107-48BB14DD0C49}" srcOrd="0" destOrd="0" presId="urn:microsoft.com/office/officeart/2005/8/layout/hierarchy1"/>
    <dgm:cxn modelId="{08CEF2EF-F6EE-4678-8204-E05644E789BD}" type="presParOf" srcId="{7D5FB12D-4A08-4329-BAB2-A9ABC745050C}" destId="{A414DA3F-0794-4FAB-9A3C-3DDBCEE7D888}" srcOrd="1" destOrd="0" presId="urn:microsoft.com/office/officeart/2005/8/layout/hierarchy1"/>
    <dgm:cxn modelId="{029266C1-BFD0-46BB-8CAC-B69A876B5012}" type="presParOf" srcId="{4DA1B9C5-0B17-4D86-A74F-A00F9EED70DD}" destId="{C52C4DC4-6C8A-4FCF-98DC-3E407EEAC46E}" srcOrd="1" destOrd="0" presId="urn:microsoft.com/office/officeart/2005/8/layout/hierarchy1"/>
    <dgm:cxn modelId="{0762D41A-9E54-4F78-9F0D-81D5171D555A}" type="presParOf" srcId="{DC5B6C1E-B13D-4A73-8003-70B1AF7A6A3E}" destId="{EEB4884F-C7CC-41C6-805F-23B76E530140}" srcOrd="9" destOrd="0" presId="urn:microsoft.com/office/officeart/2005/8/layout/hierarchy1"/>
    <dgm:cxn modelId="{FB75717C-E1B2-47AA-AA29-4885B7FB4885}" type="presParOf" srcId="{EEB4884F-C7CC-41C6-805F-23B76E530140}" destId="{CEED98C4-7FBB-44E6-957B-A6985F9081B9}" srcOrd="0" destOrd="0" presId="urn:microsoft.com/office/officeart/2005/8/layout/hierarchy1"/>
    <dgm:cxn modelId="{6AC2B887-18BD-49FB-8AF2-812B7BAA395C}" type="presParOf" srcId="{CEED98C4-7FBB-44E6-957B-A6985F9081B9}" destId="{68EF54DE-ACCB-49FE-BE80-E9E676F6D7D6}" srcOrd="0" destOrd="0" presId="urn:microsoft.com/office/officeart/2005/8/layout/hierarchy1"/>
    <dgm:cxn modelId="{2A9C7994-EE2B-45AB-BCC0-D0D32D20335B}" type="presParOf" srcId="{CEED98C4-7FBB-44E6-957B-A6985F9081B9}" destId="{A3D6243D-D2F7-4E57-A7CC-9440B98501EC}" srcOrd="1" destOrd="0" presId="urn:microsoft.com/office/officeart/2005/8/layout/hierarchy1"/>
    <dgm:cxn modelId="{5494C28C-C1E2-451D-9429-EB051BD704FA}" type="presParOf" srcId="{EEB4884F-C7CC-41C6-805F-23B76E530140}" destId="{A6B01EA4-93E2-43CE-8CFB-4259A9BF686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CF8169-203A-448F-8606-024154853765}" type="doc">
      <dgm:prSet loTypeId="urn:microsoft.com/office/officeart/2005/8/layout/hierarchy1" loCatId="hierarchy" qsTypeId="urn:microsoft.com/office/officeart/2005/8/quickstyle/simple3" qsCatId="simple" csTypeId="urn:microsoft.com/office/officeart/2005/8/colors/accent1_2" csCatId="accent1" phldr="1"/>
      <dgm:spPr/>
      <dgm:t>
        <a:bodyPr/>
        <a:lstStyle/>
        <a:p>
          <a:endParaRPr lang="es-ES"/>
        </a:p>
      </dgm:t>
    </dgm:pt>
    <dgm:pt modelId="{A8A26DD9-9945-4940-BEDE-3D1CC68F1EE9}">
      <dgm:prSet phldrT="[Texto]"/>
      <dgm:spPr/>
      <dgm:t>
        <a:bodyPr/>
        <a:lstStyle/>
        <a:p>
          <a:r>
            <a:rPr lang="es-ES"/>
            <a:t>CAT</a:t>
          </a:r>
        </a:p>
      </dgm:t>
    </dgm:pt>
    <dgm:pt modelId="{8E20F368-9F32-41EC-B79A-58DFFA36DE10}" type="parTrans" cxnId="{72BC0E34-8E89-425C-82A5-CCAA2F2B92C2}">
      <dgm:prSet/>
      <dgm:spPr/>
      <dgm:t>
        <a:bodyPr/>
        <a:lstStyle/>
        <a:p>
          <a:endParaRPr lang="es-ES"/>
        </a:p>
      </dgm:t>
    </dgm:pt>
    <dgm:pt modelId="{B7A74CEF-EED8-4B08-B341-29EB3A2B4BAF}" type="sibTrans" cxnId="{72BC0E34-8E89-425C-82A5-CCAA2F2B92C2}">
      <dgm:prSet/>
      <dgm:spPr/>
      <dgm:t>
        <a:bodyPr/>
        <a:lstStyle/>
        <a:p>
          <a:endParaRPr lang="es-ES"/>
        </a:p>
      </dgm:t>
    </dgm:pt>
    <dgm:pt modelId="{B5E7E10B-AC03-4167-B59B-49A5A62A7432}">
      <dgm:prSet phldrT="[Texto]"/>
      <dgm:spPr/>
      <dgm:t>
        <a:bodyPr/>
        <a:lstStyle/>
        <a:p>
          <a:r>
            <a:rPr lang="es-ES"/>
            <a:t>GTP’s</a:t>
          </a:r>
        </a:p>
      </dgm:t>
    </dgm:pt>
    <dgm:pt modelId="{F443A0AD-B40E-4C96-8197-221584FC9C7C}" type="parTrans" cxnId="{B6AFE239-8D10-46A5-80CB-D8DD53CBCB92}">
      <dgm:prSet/>
      <dgm:spPr/>
      <dgm:t>
        <a:bodyPr/>
        <a:lstStyle/>
        <a:p>
          <a:endParaRPr lang="es-ES"/>
        </a:p>
      </dgm:t>
    </dgm:pt>
    <dgm:pt modelId="{B05D25A9-52D5-455D-B113-6D2122E3847D}" type="sibTrans" cxnId="{B6AFE239-8D10-46A5-80CB-D8DD53CBCB92}">
      <dgm:prSet/>
      <dgm:spPr/>
      <dgm:t>
        <a:bodyPr/>
        <a:lstStyle/>
        <a:p>
          <a:endParaRPr lang="es-ES"/>
        </a:p>
      </dgm:t>
    </dgm:pt>
    <dgm:pt modelId="{F24442CB-D428-408E-8146-EE8804443AF2}">
      <dgm:prSet phldrT="[Texto]" custT="1"/>
      <dgm:spPr/>
      <dgm:t>
        <a:bodyPr/>
        <a:lstStyle/>
        <a:p>
          <a:r>
            <a:rPr lang="es-ES" sz="1100"/>
            <a:t>LDA</a:t>
          </a:r>
        </a:p>
      </dgm:t>
    </dgm:pt>
    <dgm:pt modelId="{147F70F7-C718-44E1-B52E-3187F3430EF2}" type="parTrans" cxnId="{C245CA6D-1F3A-4E88-BE80-B6BBCC83469A}">
      <dgm:prSet/>
      <dgm:spPr/>
      <dgm:t>
        <a:bodyPr/>
        <a:lstStyle/>
        <a:p>
          <a:endParaRPr lang="es-ES"/>
        </a:p>
      </dgm:t>
    </dgm:pt>
    <dgm:pt modelId="{4096C69A-54B0-4C86-87F5-9F1DA371D182}" type="sibTrans" cxnId="{C245CA6D-1F3A-4E88-BE80-B6BBCC83469A}">
      <dgm:prSet/>
      <dgm:spPr/>
      <dgm:t>
        <a:bodyPr/>
        <a:lstStyle/>
        <a:p>
          <a:endParaRPr lang="es-ES"/>
        </a:p>
      </dgm:t>
    </dgm:pt>
    <dgm:pt modelId="{7AF2A86D-2678-4057-A93A-C6FEC7C40752}">
      <dgm:prSet phldrT="[Texto]" custT="1"/>
      <dgm:spPr/>
      <dgm:t>
        <a:bodyPr/>
        <a:lstStyle/>
        <a:p>
          <a:r>
            <a:rPr lang="es-ES" sz="1100"/>
            <a:t>AXA</a:t>
          </a:r>
        </a:p>
      </dgm:t>
    </dgm:pt>
    <dgm:pt modelId="{F6AA1298-E517-43CA-B6E4-37212356324D}" type="parTrans" cxnId="{71453EAB-7D14-4981-9402-549A15C62A58}">
      <dgm:prSet/>
      <dgm:spPr/>
      <dgm:t>
        <a:bodyPr/>
        <a:lstStyle/>
        <a:p>
          <a:endParaRPr lang="es-ES"/>
        </a:p>
      </dgm:t>
    </dgm:pt>
    <dgm:pt modelId="{8AAB1997-6A2D-4563-9BE0-BDE41F11AD14}" type="sibTrans" cxnId="{71453EAB-7D14-4981-9402-549A15C62A58}">
      <dgm:prSet/>
      <dgm:spPr/>
      <dgm:t>
        <a:bodyPr/>
        <a:lstStyle/>
        <a:p>
          <a:endParaRPr lang="es-ES"/>
        </a:p>
      </dgm:t>
    </dgm:pt>
    <dgm:pt modelId="{51184F2F-8AC4-438D-BDB0-1F4B24757F64}">
      <dgm:prSet phldrT="[Texto]" custT="1"/>
      <dgm:spPr/>
      <dgm:t>
        <a:bodyPr/>
        <a:lstStyle/>
        <a:p>
          <a:r>
            <a:rPr lang="es-ES" sz="1100"/>
            <a:t>MAPFRE</a:t>
          </a:r>
        </a:p>
      </dgm:t>
    </dgm:pt>
    <dgm:pt modelId="{F8397FD0-1CBB-41A8-A78F-D790B303E965}" type="parTrans" cxnId="{A907EB3E-1B49-4B83-8CED-6926A1DAFFC8}">
      <dgm:prSet/>
      <dgm:spPr/>
      <dgm:t>
        <a:bodyPr/>
        <a:lstStyle/>
        <a:p>
          <a:endParaRPr lang="es-ES"/>
        </a:p>
      </dgm:t>
    </dgm:pt>
    <dgm:pt modelId="{97439F1E-BE14-4B32-AFFD-3A7F309205A3}" type="sibTrans" cxnId="{A907EB3E-1B49-4B83-8CED-6926A1DAFFC8}">
      <dgm:prSet/>
      <dgm:spPr/>
      <dgm:t>
        <a:bodyPr/>
        <a:lstStyle/>
        <a:p>
          <a:endParaRPr lang="es-ES"/>
        </a:p>
      </dgm:t>
    </dgm:pt>
    <dgm:pt modelId="{4126724B-4785-4A4C-BA69-67FBD8D86B95}">
      <dgm:prSet phldrT="[Texto]" custT="1"/>
      <dgm:spPr/>
      <dgm:t>
        <a:bodyPr/>
        <a:lstStyle/>
        <a:p>
          <a:r>
            <a:rPr lang="es-ES" sz="1100"/>
            <a:t>VERTI</a:t>
          </a:r>
        </a:p>
      </dgm:t>
    </dgm:pt>
    <dgm:pt modelId="{0EE1AE67-7D02-49FA-9EDA-080C7867FE04}" type="parTrans" cxnId="{6155D931-7ACB-434E-9B01-6FD91E663BBD}">
      <dgm:prSet/>
      <dgm:spPr/>
      <dgm:t>
        <a:bodyPr/>
        <a:lstStyle/>
        <a:p>
          <a:endParaRPr lang="es-ES"/>
        </a:p>
      </dgm:t>
    </dgm:pt>
    <dgm:pt modelId="{B9AF4A83-42EF-4712-A9C2-AF74FA5E4E18}" type="sibTrans" cxnId="{6155D931-7ACB-434E-9B01-6FD91E663BBD}">
      <dgm:prSet/>
      <dgm:spPr/>
      <dgm:t>
        <a:bodyPr/>
        <a:lstStyle/>
        <a:p>
          <a:endParaRPr lang="es-ES"/>
        </a:p>
      </dgm:t>
    </dgm:pt>
    <dgm:pt modelId="{48FED3B2-E9A3-420A-9CA4-1346F36DEDAC}">
      <dgm:prSet phldrT="[Texto]" custT="1"/>
      <dgm:spPr/>
      <dgm:t>
        <a:bodyPr/>
        <a:lstStyle/>
        <a:p>
          <a:r>
            <a:rPr lang="es-ES" sz="1100"/>
            <a:t>PELAYO</a:t>
          </a:r>
        </a:p>
      </dgm:t>
    </dgm:pt>
    <dgm:pt modelId="{FADA3F58-20D5-4DC0-9885-DB3066239021}" type="parTrans" cxnId="{F8460773-7D13-43BB-B9CE-F6AC769F14A0}">
      <dgm:prSet/>
      <dgm:spPr/>
      <dgm:t>
        <a:bodyPr/>
        <a:lstStyle/>
        <a:p>
          <a:endParaRPr lang="es-ES"/>
        </a:p>
      </dgm:t>
    </dgm:pt>
    <dgm:pt modelId="{7645B09D-B09B-47A8-99F5-D3E44D71B299}" type="sibTrans" cxnId="{F8460773-7D13-43BB-B9CE-F6AC769F14A0}">
      <dgm:prSet/>
      <dgm:spPr/>
      <dgm:t>
        <a:bodyPr/>
        <a:lstStyle/>
        <a:p>
          <a:endParaRPr lang="es-ES"/>
        </a:p>
      </dgm:t>
    </dgm:pt>
    <dgm:pt modelId="{49599E4D-E323-43D0-B7E0-B7C442007CFD}">
      <dgm:prSet phldrT="[Texto]"/>
      <dgm:spPr/>
      <dgm:t>
        <a:bodyPr/>
        <a:lstStyle/>
        <a:p>
          <a:r>
            <a:rPr lang="es-ES"/>
            <a:t>SAU’s</a:t>
          </a:r>
        </a:p>
      </dgm:t>
    </dgm:pt>
    <dgm:pt modelId="{24B6C8A9-C1C7-4247-B46F-DA1449B77ED3}" type="sibTrans" cxnId="{F3AA4075-B110-43CF-974E-B7573B8CA146}">
      <dgm:prSet/>
      <dgm:spPr/>
      <dgm:t>
        <a:bodyPr/>
        <a:lstStyle/>
        <a:p>
          <a:endParaRPr lang="es-ES"/>
        </a:p>
      </dgm:t>
    </dgm:pt>
    <dgm:pt modelId="{99DC8AAB-37E2-4199-8001-239883285626}" type="parTrans" cxnId="{F3AA4075-B110-43CF-974E-B7573B8CA146}">
      <dgm:prSet/>
      <dgm:spPr/>
      <dgm:t>
        <a:bodyPr/>
        <a:lstStyle/>
        <a:p>
          <a:endParaRPr lang="es-ES"/>
        </a:p>
      </dgm:t>
    </dgm:pt>
    <dgm:pt modelId="{24128474-6DCB-48B7-91EF-248C45194DA1}">
      <dgm:prSet phldrT="[Texto]" custT="1"/>
      <dgm:spPr/>
      <dgm:t>
        <a:bodyPr/>
        <a:lstStyle/>
        <a:p>
          <a:r>
            <a:rPr lang="es-ES" sz="1100"/>
            <a:t>SAU</a:t>
          </a:r>
        </a:p>
      </dgm:t>
    </dgm:pt>
    <dgm:pt modelId="{A6BF30D7-7FE8-45B1-BF88-8E38CE1157EB}" type="sibTrans" cxnId="{4D4C126A-F0A6-4891-97A3-2FDB8F115B35}">
      <dgm:prSet/>
      <dgm:spPr/>
      <dgm:t>
        <a:bodyPr/>
        <a:lstStyle/>
        <a:p>
          <a:endParaRPr lang="es-ES"/>
        </a:p>
      </dgm:t>
    </dgm:pt>
    <dgm:pt modelId="{CC5CF00F-D624-4843-AB8F-63719BD73250}" type="parTrans" cxnId="{4D4C126A-F0A6-4891-97A3-2FDB8F115B35}">
      <dgm:prSet/>
      <dgm:spPr/>
      <dgm:t>
        <a:bodyPr/>
        <a:lstStyle/>
        <a:p>
          <a:endParaRPr lang="es-ES"/>
        </a:p>
      </dgm:t>
    </dgm:pt>
    <dgm:pt modelId="{B60AD425-5694-4AA2-BD83-ACEDC8D890A8}">
      <dgm:prSet phldrT="[Texto]" custT="1"/>
      <dgm:spPr/>
      <dgm:t>
        <a:bodyPr/>
        <a:lstStyle/>
        <a:p>
          <a:r>
            <a:rPr lang="es-ES" sz="1100"/>
            <a:t>SAP</a:t>
          </a:r>
        </a:p>
      </dgm:t>
    </dgm:pt>
    <dgm:pt modelId="{FFE4C13E-D08C-4FCC-91A2-A86E1646AFEF}" type="sibTrans" cxnId="{FD6EA8D8-1128-49AF-89DF-285A7D5213AF}">
      <dgm:prSet/>
      <dgm:spPr/>
      <dgm:t>
        <a:bodyPr/>
        <a:lstStyle/>
        <a:p>
          <a:endParaRPr lang="es-ES"/>
        </a:p>
      </dgm:t>
    </dgm:pt>
    <dgm:pt modelId="{6FFC75A0-4046-4159-8030-DA1CFC767CE5}" type="parTrans" cxnId="{FD6EA8D8-1128-49AF-89DF-285A7D5213AF}">
      <dgm:prSet/>
      <dgm:spPr/>
      <dgm:t>
        <a:bodyPr/>
        <a:lstStyle/>
        <a:p>
          <a:endParaRPr lang="es-ES"/>
        </a:p>
      </dgm:t>
    </dgm:pt>
    <dgm:pt modelId="{A7D0E1AC-04C3-4F4A-BEF3-4802803B435D}">
      <dgm:prSet phldrT="[Texto]" custT="1"/>
      <dgm:spPr/>
      <dgm:t>
        <a:bodyPr/>
        <a:lstStyle/>
        <a:p>
          <a:r>
            <a:rPr lang="es-ES" sz="1100"/>
            <a:t>CS</a:t>
          </a:r>
        </a:p>
      </dgm:t>
    </dgm:pt>
    <dgm:pt modelId="{2870A423-C5AB-4ACA-85D6-800B31ADB32F}" type="sibTrans" cxnId="{3AEEA078-878B-4909-A29F-601ABF708E01}">
      <dgm:prSet/>
      <dgm:spPr/>
      <dgm:t>
        <a:bodyPr/>
        <a:lstStyle/>
        <a:p>
          <a:endParaRPr lang="es-ES"/>
        </a:p>
      </dgm:t>
    </dgm:pt>
    <dgm:pt modelId="{F86C6E75-C726-4CC3-98F5-F0BB7DEF5324}" type="parTrans" cxnId="{3AEEA078-878B-4909-A29F-601ABF708E01}">
      <dgm:prSet/>
      <dgm:spPr/>
      <dgm:t>
        <a:bodyPr/>
        <a:lstStyle/>
        <a:p>
          <a:endParaRPr lang="es-ES"/>
        </a:p>
      </dgm:t>
    </dgm:pt>
    <dgm:pt modelId="{D9088B31-8C58-437F-B77A-A8FA104A456E}">
      <dgm:prSet phldrT="[Texto]"/>
      <dgm:spPr/>
      <dgm:t>
        <a:bodyPr/>
        <a:lstStyle/>
        <a:p>
          <a:r>
            <a:rPr lang="es-ES"/>
            <a:t>AV</a:t>
          </a:r>
        </a:p>
      </dgm:t>
    </dgm:pt>
    <dgm:pt modelId="{D89AF84B-918C-4A44-A67A-54B83DF10B38}" type="sibTrans" cxnId="{F1D94C5B-DCF8-4FAE-AA4C-31DCDCEB7B9C}">
      <dgm:prSet/>
      <dgm:spPr/>
      <dgm:t>
        <a:bodyPr/>
        <a:lstStyle/>
        <a:p>
          <a:endParaRPr lang="es-ES"/>
        </a:p>
      </dgm:t>
    </dgm:pt>
    <dgm:pt modelId="{BDE44C8A-FF0C-4C51-B424-1EEDDBB7BACE}" type="parTrans" cxnId="{F1D94C5B-DCF8-4FAE-AA4C-31DCDCEB7B9C}">
      <dgm:prSet/>
      <dgm:spPr/>
      <dgm:t>
        <a:bodyPr/>
        <a:lstStyle/>
        <a:p>
          <a:endParaRPr lang="es-ES"/>
        </a:p>
      </dgm:t>
    </dgm:pt>
    <dgm:pt modelId="{86EC815A-38F4-459B-9E65-F2B403CFC50A}">
      <dgm:prSet phldrT="[Texto]"/>
      <dgm:spPr/>
      <dgm:t>
        <a:bodyPr/>
        <a:lstStyle/>
        <a:p>
          <a:r>
            <a:rPr lang="es-ES"/>
            <a:t>DIS DIGITAL</a:t>
          </a:r>
        </a:p>
      </dgm:t>
    </dgm:pt>
    <dgm:pt modelId="{19162C38-764B-457B-B088-5FDB5BA318F6}" type="sibTrans" cxnId="{6C3F1445-BD03-4C70-BEBC-1280A0C49464}">
      <dgm:prSet/>
      <dgm:spPr/>
      <dgm:t>
        <a:bodyPr/>
        <a:lstStyle/>
        <a:p>
          <a:endParaRPr lang="es-ES"/>
        </a:p>
      </dgm:t>
    </dgm:pt>
    <dgm:pt modelId="{D51FE3C0-80FE-4799-9BED-78FDCEA20854}" type="parTrans" cxnId="{6C3F1445-BD03-4C70-BEBC-1280A0C49464}">
      <dgm:prSet/>
      <dgm:spPr/>
      <dgm:t>
        <a:bodyPr/>
        <a:lstStyle/>
        <a:p>
          <a:endParaRPr lang="es-ES"/>
        </a:p>
      </dgm:t>
    </dgm:pt>
    <dgm:pt modelId="{0C9A8071-9B57-4A04-B049-A81FAB8C59F2}" type="pres">
      <dgm:prSet presAssocID="{16CF8169-203A-448F-8606-024154853765}" presName="hierChild1" presStyleCnt="0">
        <dgm:presLayoutVars>
          <dgm:chPref val="1"/>
          <dgm:dir/>
          <dgm:animOne val="branch"/>
          <dgm:animLvl val="lvl"/>
          <dgm:resizeHandles/>
        </dgm:presLayoutVars>
      </dgm:prSet>
      <dgm:spPr/>
    </dgm:pt>
    <dgm:pt modelId="{5E2A6E5D-ED62-4095-B744-1EAA54840223}" type="pres">
      <dgm:prSet presAssocID="{A8A26DD9-9945-4940-BEDE-3D1CC68F1EE9}" presName="hierRoot1" presStyleCnt="0"/>
      <dgm:spPr/>
    </dgm:pt>
    <dgm:pt modelId="{F929354A-813F-4275-AE46-6A1796C6BAC2}" type="pres">
      <dgm:prSet presAssocID="{A8A26DD9-9945-4940-BEDE-3D1CC68F1EE9}" presName="composite" presStyleCnt="0"/>
      <dgm:spPr/>
    </dgm:pt>
    <dgm:pt modelId="{D3D4C115-A9CA-4DC5-99D6-183CB54C7F33}" type="pres">
      <dgm:prSet presAssocID="{A8A26DD9-9945-4940-BEDE-3D1CC68F1EE9}" presName="background" presStyleLbl="node0" presStyleIdx="0" presStyleCnt="1"/>
      <dgm:spPr/>
    </dgm:pt>
    <dgm:pt modelId="{F524F97F-012A-4B1A-B648-104242052B8B}" type="pres">
      <dgm:prSet presAssocID="{A8A26DD9-9945-4940-BEDE-3D1CC68F1EE9}" presName="text" presStyleLbl="fgAcc0" presStyleIdx="0" presStyleCnt="1">
        <dgm:presLayoutVars>
          <dgm:chPref val="3"/>
        </dgm:presLayoutVars>
      </dgm:prSet>
      <dgm:spPr/>
    </dgm:pt>
    <dgm:pt modelId="{6DC3BDD9-9508-4FAB-9F66-4057F5AEDDC8}" type="pres">
      <dgm:prSet presAssocID="{A8A26DD9-9945-4940-BEDE-3D1CC68F1EE9}" presName="hierChild2" presStyleCnt="0"/>
      <dgm:spPr/>
    </dgm:pt>
    <dgm:pt modelId="{A806F784-3F05-4472-A269-4ED2FAF06872}" type="pres">
      <dgm:prSet presAssocID="{99DC8AAB-37E2-4199-8001-239883285626}" presName="Name10" presStyleLbl="parChTrans1D2" presStyleIdx="0" presStyleCnt="4"/>
      <dgm:spPr/>
    </dgm:pt>
    <dgm:pt modelId="{DE134B31-465B-4107-A0D2-32A8167B6220}" type="pres">
      <dgm:prSet presAssocID="{49599E4D-E323-43D0-B7E0-B7C442007CFD}" presName="hierRoot2" presStyleCnt="0"/>
      <dgm:spPr/>
    </dgm:pt>
    <dgm:pt modelId="{A9ACA4C5-4D55-4634-8881-16824D188EC5}" type="pres">
      <dgm:prSet presAssocID="{49599E4D-E323-43D0-B7E0-B7C442007CFD}" presName="composite2" presStyleCnt="0"/>
      <dgm:spPr/>
    </dgm:pt>
    <dgm:pt modelId="{C379AE33-A740-44CF-B60E-A59C0032CFB4}" type="pres">
      <dgm:prSet presAssocID="{49599E4D-E323-43D0-B7E0-B7C442007CFD}" presName="background2" presStyleLbl="node2" presStyleIdx="0" presStyleCnt="4"/>
      <dgm:spPr/>
    </dgm:pt>
    <dgm:pt modelId="{2B358393-6C1F-4BBE-86A0-13787F5BA282}" type="pres">
      <dgm:prSet presAssocID="{49599E4D-E323-43D0-B7E0-B7C442007CFD}" presName="text2" presStyleLbl="fgAcc2" presStyleIdx="0" presStyleCnt="4">
        <dgm:presLayoutVars>
          <dgm:chPref val="3"/>
        </dgm:presLayoutVars>
      </dgm:prSet>
      <dgm:spPr/>
    </dgm:pt>
    <dgm:pt modelId="{2677C789-3414-4C2D-899B-E36E568A58D4}" type="pres">
      <dgm:prSet presAssocID="{49599E4D-E323-43D0-B7E0-B7C442007CFD}" presName="hierChild3" presStyleCnt="0"/>
      <dgm:spPr/>
    </dgm:pt>
    <dgm:pt modelId="{FA4D26E8-C4FD-4E28-BCAA-5344F475CAC6}" type="pres">
      <dgm:prSet presAssocID="{CC5CF00F-D624-4843-AB8F-63719BD73250}" presName="Name17" presStyleLbl="parChTrans1D3" presStyleIdx="0" presStyleCnt="8"/>
      <dgm:spPr/>
    </dgm:pt>
    <dgm:pt modelId="{50123479-F903-49CF-B908-03A0037C5C82}" type="pres">
      <dgm:prSet presAssocID="{24128474-6DCB-48B7-91EF-248C45194DA1}" presName="hierRoot3" presStyleCnt="0"/>
      <dgm:spPr/>
    </dgm:pt>
    <dgm:pt modelId="{67A1A565-CFFB-438A-9D67-39578B39B323}" type="pres">
      <dgm:prSet presAssocID="{24128474-6DCB-48B7-91EF-248C45194DA1}" presName="composite3" presStyleCnt="0"/>
      <dgm:spPr/>
    </dgm:pt>
    <dgm:pt modelId="{D64D37F5-F1D2-4B5E-BC42-37A828939EF8}" type="pres">
      <dgm:prSet presAssocID="{24128474-6DCB-48B7-91EF-248C45194DA1}" presName="background3" presStyleLbl="node3" presStyleIdx="0" presStyleCnt="8"/>
      <dgm:spPr/>
    </dgm:pt>
    <dgm:pt modelId="{7081F484-8251-4220-A051-9BBEDDDE204A}" type="pres">
      <dgm:prSet presAssocID="{24128474-6DCB-48B7-91EF-248C45194DA1}" presName="text3" presStyleLbl="fgAcc3" presStyleIdx="0" presStyleCnt="8">
        <dgm:presLayoutVars>
          <dgm:chPref val="3"/>
        </dgm:presLayoutVars>
      </dgm:prSet>
      <dgm:spPr/>
    </dgm:pt>
    <dgm:pt modelId="{CDAE565A-09F4-476A-A9AF-D7380C5054C6}" type="pres">
      <dgm:prSet presAssocID="{24128474-6DCB-48B7-91EF-248C45194DA1}" presName="hierChild4" presStyleCnt="0"/>
      <dgm:spPr/>
    </dgm:pt>
    <dgm:pt modelId="{1EC0F6C5-BBF3-4F98-A445-BE8D8E5C264F}" type="pres">
      <dgm:prSet presAssocID="{6FFC75A0-4046-4159-8030-DA1CFC767CE5}" presName="Name17" presStyleLbl="parChTrans1D3" presStyleIdx="1" presStyleCnt="8"/>
      <dgm:spPr/>
    </dgm:pt>
    <dgm:pt modelId="{98C4CF0D-C265-400E-887F-47FF3FD66CF7}" type="pres">
      <dgm:prSet presAssocID="{B60AD425-5694-4AA2-BD83-ACEDC8D890A8}" presName="hierRoot3" presStyleCnt="0"/>
      <dgm:spPr/>
    </dgm:pt>
    <dgm:pt modelId="{A2DC658B-79C5-4CFC-A0D1-BA55A9A02798}" type="pres">
      <dgm:prSet presAssocID="{B60AD425-5694-4AA2-BD83-ACEDC8D890A8}" presName="composite3" presStyleCnt="0"/>
      <dgm:spPr/>
    </dgm:pt>
    <dgm:pt modelId="{C53E68EB-E959-4D25-83E3-2EF72EC6DAE0}" type="pres">
      <dgm:prSet presAssocID="{B60AD425-5694-4AA2-BD83-ACEDC8D890A8}" presName="background3" presStyleLbl="node3" presStyleIdx="1" presStyleCnt="8"/>
      <dgm:spPr/>
    </dgm:pt>
    <dgm:pt modelId="{02127F5F-0530-406E-8A00-6DCB31BA5C45}" type="pres">
      <dgm:prSet presAssocID="{B60AD425-5694-4AA2-BD83-ACEDC8D890A8}" presName="text3" presStyleLbl="fgAcc3" presStyleIdx="1" presStyleCnt="8">
        <dgm:presLayoutVars>
          <dgm:chPref val="3"/>
        </dgm:presLayoutVars>
      </dgm:prSet>
      <dgm:spPr/>
    </dgm:pt>
    <dgm:pt modelId="{EA331DFD-9CBD-4649-88A1-55FB1ED96747}" type="pres">
      <dgm:prSet presAssocID="{B60AD425-5694-4AA2-BD83-ACEDC8D890A8}" presName="hierChild4" presStyleCnt="0"/>
      <dgm:spPr/>
    </dgm:pt>
    <dgm:pt modelId="{9F1D807B-2BD5-4D33-9C8F-5D02202885DA}" type="pres">
      <dgm:prSet presAssocID="{F86C6E75-C726-4CC3-98F5-F0BB7DEF5324}" presName="Name17" presStyleLbl="parChTrans1D3" presStyleIdx="2" presStyleCnt="8"/>
      <dgm:spPr/>
    </dgm:pt>
    <dgm:pt modelId="{A59AB535-CA6C-48EF-8F9F-4FED70C74082}" type="pres">
      <dgm:prSet presAssocID="{A7D0E1AC-04C3-4F4A-BEF3-4802803B435D}" presName="hierRoot3" presStyleCnt="0"/>
      <dgm:spPr/>
    </dgm:pt>
    <dgm:pt modelId="{09738198-AB99-4DC3-A08F-76F4C2B141BD}" type="pres">
      <dgm:prSet presAssocID="{A7D0E1AC-04C3-4F4A-BEF3-4802803B435D}" presName="composite3" presStyleCnt="0"/>
      <dgm:spPr/>
    </dgm:pt>
    <dgm:pt modelId="{68FCBF7D-4404-45DD-AB3E-DA0BA7F9693A}" type="pres">
      <dgm:prSet presAssocID="{A7D0E1AC-04C3-4F4A-BEF3-4802803B435D}" presName="background3" presStyleLbl="node3" presStyleIdx="2" presStyleCnt="8"/>
      <dgm:spPr/>
    </dgm:pt>
    <dgm:pt modelId="{F20FA9C7-8B56-4BFA-921C-91B6499DD0C5}" type="pres">
      <dgm:prSet presAssocID="{A7D0E1AC-04C3-4F4A-BEF3-4802803B435D}" presName="text3" presStyleLbl="fgAcc3" presStyleIdx="2" presStyleCnt="8">
        <dgm:presLayoutVars>
          <dgm:chPref val="3"/>
        </dgm:presLayoutVars>
      </dgm:prSet>
      <dgm:spPr/>
    </dgm:pt>
    <dgm:pt modelId="{7E17DE09-B9E1-4F01-95CF-E33D91D00116}" type="pres">
      <dgm:prSet presAssocID="{A7D0E1AC-04C3-4F4A-BEF3-4802803B435D}" presName="hierChild4" presStyleCnt="0"/>
      <dgm:spPr/>
    </dgm:pt>
    <dgm:pt modelId="{F9DD7F26-95D2-42F2-A2E2-6C68234BFF5C}" type="pres">
      <dgm:prSet presAssocID="{BDE44C8A-FF0C-4C51-B424-1EEDDBB7BACE}" presName="Name10" presStyleLbl="parChTrans1D2" presStyleIdx="1" presStyleCnt="4"/>
      <dgm:spPr/>
    </dgm:pt>
    <dgm:pt modelId="{FB193962-EB5C-4AE6-B1D9-9A57291FC0B9}" type="pres">
      <dgm:prSet presAssocID="{D9088B31-8C58-437F-B77A-A8FA104A456E}" presName="hierRoot2" presStyleCnt="0"/>
      <dgm:spPr/>
    </dgm:pt>
    <dgm:pt modelId="{E1F05293-24B2-4FBF-8F35-85DAAA9FAFF7}" type="pres">
      <dgm:prSet presAssocID="{D9088B31-8C58-437F-B77A-A8FA104A456E}" presName="composite2" presStyleCnt="0"/>
      <dgm:spPr/>
    </dgm:pt>
    <dgm:pt modelId="{750A683F-7AF0-4F92-9731-C36961B824E6}" type="pres">
      <dgm:prSet presAssocID="{D9088B31-8C58-437F-B77A-A8FA104A456E}" presName="background2" presStyleLbl="node2" presStyleIdx="1" presStyleCnt="4"/>
      <dgm:spPr/>
    </dgm:pt>
    <dgm:pt modelId="{FCC401A8-3447-4807-915D-E09DC15DAC84}" type="pres">
      <dgm:prSet presAssocID="{D9088B31-8C58-437F-B77A-A8FA104A456E}" presName="text2" presStyleLbl="fgAcc2" presStyleIdx="1" presStyleCnt="4" custLinFactNeighborX="39699" custLinFactNeighborY="-3050">
        <dgm:presLayoutVars>
          <dgm:chPref val="3"/>
        </dgm:presLayoutVars>
      </dgm:prSet>
      <dgm:spPr/>
    </dgm:pt>
    <dgm:pt modelId="{01B87151-5EF9-4721-9F17-3E21FE37F894}" type="pres">
      <dgm:prSet presAssocID="{D9088B31-8C58-437F-B77A-A8FA104A456E}" presName="hierChild3" presStyleCnt="0"/>
      <dgm:spPr/>
    </dgm:pt>
    <dgm:pt modelId="{4B3F3D07-4BCC-4C2E-B24A-B8490D83BBC0}" type="pres">
      <dgm:prSet presAssocID="{D51FE3C0-80FE-4799-9BED-78FDCEA20854}" presName="Name10" presStyleLbl="parChTrans1D2" presStyleIdx="2" presStyleCnt="4"/>
      <dgm:spPr/>
    </dgm:pt>
    <dgm:pt modelId="{9BF40191-2BAE-4513-9576-8CAB2CE7742C}" type="pres">
      <dgm:prSet presAssocID="{86EC815A-38F4-459B-9E65-F2B403CFC50A}" presName="hierRoot2" presStyleCnt="0"/>
      <dgm:spPr/>
    </dgm:pt>
    <dgm:pt modelId="{123DB42B-863A-44A5-B14C-BD747FCEC4F7}" type="pres">
      <dgm:prSet presAssocID="{86EC815A-38F4-459B-9E65-F2B403CFC50A}" presName="composite2" presStyleCnt="0"/>
      <dgm:spPr/>
    </dgm:pt>
    <dgm:pt modelId="{B9309B96-BD8D-47CA-88D9-36047740BF02}" type="pres">
      <dgm:prSet presAssocID="{86EC815A-38F4-459B-9E65-F2B403CFC50A}" presName="background2" presStyleLbl="node2" presStyleIdx="2" presStyleCnt="4"/>
      <dgm:spPr/>
    </dgm:pt>
    <dgm:pt modelId="{C3C6E142-8F86-440C-83B8-DB9463CDD64D}" type="pres">
      <dgm:prSet presAssocID="{86EC815A-38F4-459B-9E65-F2B403CFC50A}" presName="text2" presStyleLbl="fgAcc2" presStyleIdx="2" presStyleCnt="4" custLinFactNeighborX="70764" custLinFactNeighborY="-4574">
        <dgm:presLayoutVars>
          <dgm:chPref val="3"/>
        </dgm:presLayoutVars>
      </dgm:prSet>
      <dgm:spPr/>
    </dgm:pt>
    <dgm:pt modelId="{B74C5263-A9B0-4D62-A865-00CAD51A473F}" type="pres">
      <dgm:prSet presAssocID="{86EC815A-38F4-459B-9E65-F2B403CFC50A}" presName="hierChild3" presStyleCnt="0"/>
      <dgm:spPr/>
    </dgm:pt>
    <dgm:pt modelId="{35B6AA60-E2B8-45CE-891C-1F364ECBA506}" type="pres">
      <dgm:prSet presAssocID="{F443A0AD-B40E-4C96-8197-221584FC9C7C}" presName="Name10" presStyleLbl="parChTrans1D2" presStyleIdx="3" presStyleCnt="4"/>
      <dgm:spPr/>
    </dgm:pt>
    <dgm:pt modelId="{6CEE4CF6-0D57-4C5E-9127-C351160B87A0}" type="pres">
      <dgm:prSet presAssocID="{B5E7E10B-AC03-4167-B59B-49A5A62A7432}" presName="hierRoot2" presStyleCnt="0"/>
      <dgm:spPr/>
    </dgm:pt>
    <dgm:pt modelId="{9417230B-01DB-4A1D-92C3-65ACB3B30795}" type="pres">
      <dgm:prSet presAssocID="{B5E7E10B-AC03-4167-B59B-49A5A62A7432}" presName="composite2" presStyleCnt="0"/>
      <dgm:spPr/>
    </dgm:pt>
    <dgm:pt modelId="{086EEC91-1073-4F9F-9D7A-CBAFD3E64628}" type="pres">
      <dgm:prSet presAssocID="{B5E7E10B-AC03-4167-B59B-49A5A62A7432}" presName="background2" presStyleLbl="node2" presStyleIdx="3" presStyleCnt="4"/>
      <dgm:spPr/>
    </dgm:pt>
    <dgm:pt modelId="{7E446F66-8919-4ADC-B338-D2BE5F9A9F3F}" type="pres">
      <dgm:prSet presAssocID="{B5E7E10B-AC03-4167-B59B-49A5A62A7432}" presName="text2" presStyleLbl="fgAcc2" presStyleIdx="3" presStyleCnt="4">
        <dgm:presLayoutVars>
          <dgm:chPref val="3"/>
        </dgm:presLayoutVars>
      </dgm:prSet>
      <dgm:spPr/>
    </dgm:pt>
    <dgm:pt modelId="{AEDA8907-F1CF-4E1F-9EF2-6BEFA16AB9AE}" type="pres">
      <dgm:prSet presAssocID="{B5E7E10B-AC03-4167-B59B-49A5A62A7432}" presName="hierChild3" presStyleCnt="0"/>
      <dgm:spPr/>
    </dgm:pt>
    <dgm:pt modelId="{9030BD07-C2F5-4998-A479-1FB1EBA2BF41}" type="pres">
      <dgm:prSet presAssocID="{147F70F7-C718-44E1-B52E-3187F3430EF2}" presName="Name17" presStyleLbl="parChTrans1D3" presStyleIdx="3" presStyleCnt="8"/>
      <dgm:spPr/>
    </dgm:pt>
    <dgm:pt modelId="{F04AC45A-B62C-4AF5-9E65-E4B28550CD19}" type="pres">
      <dgm:prSet presAssocID="{F24442CB-D428-408E-8146-EE8804443AF2}" presName="hierRoot3" presStyleCnt="0"/>
      <dgm:spPr/>
    </dgm:pt>
    <dgm:pt modelId="{9790CF63-4B74-4423-8403-2889A83C1519}" type="pres">
      <dgm:prSet presAssocID="{F24442CB-D428-408E-8146-EE8804443AF2}" presName="composite3" presStyleCnt="0"/>
      <dgm:spPr/>
    </dgm:pt>
    <dgm:pt modelId="{D9A8282B-40E8-4098-B48A-555391863665}" type="pres">
      <dgm:prSet presAssocID="{F24442CB-D428-408E-8146-EE8804443AF2}" presName="background3" presStyleLbl="node3" presStyleIdx="3" presStyleCnt="8"/>
      <dgm:spPr/>
    </dgm:pt>
    <dgm:pt modelId="{E4478F8D-A2B4-4B95-806A-9590D07D4A97}" type="pres">
      <dgm:prSet presAssocID="{F24442CB-D428-408E-8146-EE8804443AF2}" presName="text3" presStyleLbl="fgAcc3" presStyleIdx="3" presStyleCnt="8">
        <dgm:presLayoutVars>
          <dgm:chPref val="3"/>
        </dgm:presLayoutVars>
      </dgm:prSet>
      <dgm:spPr/>
    </dgm:pt>
    <dgm:pt modelId="{0D663E40-8733-4F16-B8D5-761EDFE96A1D}" type="pres">
      <dgm:prSet presAssocID="{F24442CB-D428-408E-8146-EE8804443AF2}" presName="hierChild4" presStyleCnt="0"/>
      <dgm:spPr/>
    </dgm:pt>
    <dgm:pt modelId="{4780AB22-066C-4554-90FC-2BC9BA16CA21}" type="pres">
      <dgm:prSet presAssocID="{F6AA1298-E517-43CA-B6E4-37212356324D}" presName="Name17" presStyleLbl="parChTrans1D3" presStyleIdx="4" presStyleCnt="8"/>
      <dgm:spPr/>
    </dgm:pt>
    <dgm:pt modelId="{C18541B5-F86B-4190-9744-A6AF0683422C}" type="pres">
      <dgm:prSet presAssocID="{7AF2A86D-2678-4057-A93A-C6FEC7C40752}" presName="hierRoot3" presStyleCnt="0"/>
      <dgm:spPr/>
    </dgm:pt>
    <dgm:pt modelId="{EFB5A5C0-23E6-4A5E-AB64-D7A8C39E0C32}" type="pres">
      <dgm:prSet presAssocID="{7AF2A86D-2678-4057-A93A-C6FEC7C40752}" presName="composite3" presStyleCnt="0"/>
      <dgm:spPr/>
    </dgm:pt>
    <dgm:pt modelId="{3806FEEF-9E0C-4967-B29C-022949EA1882}" type="pres">
      <dgm:prSet presAssocID="{7AF2A86D-2678-4057-A93A-C6FEC7C40752}" presName="background3" presStyleLbl="node3" presStyleIdx="4" presStyleCnt="8"/>
      <dgm:spPr/>
    </dgm:pt>
    <dgm:pt modelId="{7D2B1DD7-6D58-46B4-B6BC-E491A48ACE1E}" type="pres">
      <dgm:prSet presAssocID="{7AF2A86D-2678-4057-A93A-C6FEC7C40752}" presName="text3" presStyleLbl="fgAcc3" presStyleIdx="4" presStyleCnt="8">
        <dgm:presLayoutVars>
          <dgm:chPref val="3"/>
        </dgm:presLayoutVars>
      </dgm:prSet>
      <dgm:spPr/>
    </dgm:pt>
    <dgm:pt modelId="{9D6ED1D3-23E9-4C32-9567-4DBA7D6ADE50}" type="pres">
      <dgm:prSet presAssocID="{7AF2A86D-2678-4057-A93A-C6FEC7C40752}" presName="hierChild4" presStyleCnt="0"/>
      <dgm:spPr/>
    </dgm:pt>
    <dgm:pt modelId="{41DB42A1-295D-4F33-9A78-87DD2963EAFD}" type="pres">
      <dgm:prSet presAssocID="{F8397FD0-1CBB-41A8-A78F-D790B303E965}" presName="Name17" presStyleLbl="parChTrans1D3" presStyleIdx="5" presStyleCnt="8"/>
      <dgm:spPr/>
    </dgm:pt>
    <dgm:pt modelId="{161FBC71-23C1-461A-9DF2-61AE232319EA}" type="pres">
      <dgm:prSet presAssocID="{51184F2F-8AC4-438D-BDB0-1F4B24757F64}" presName="hierRoot3" presStyleCnt="0"/>
      <dgm:spPr/>
    </dgm:pt>
    <dgm:pt modelId="{88D33559-AA8C-4FF9-BFE1-4104223BD355}" type="pres">
      <dgm:prSet presAssocID="{51184F2F-8AC4-438D-BDB0-1F4B24757F64}" presName="composite3" presStyleCnt="0"/>
      <dgm:spPr/>
    </dgm:pt>
    <dgm:pt modelId="{A2409D42-3AF9-4F7F-996C-9FE2CAB4E304}" type="pres">
      <dgm:prSet presAssocID="{51184F2F-8AC4-438D-BDB0-1F4B24757F64}" presName="background3" presStyleLbl="node3" presStyleIdx="5" presStyleCnt="8"/>
      <dgm:spPr/>
    </dgm:pt>
    <dgm:pt modelId="{1423C77E-CA10-45A8-B23B-40585AB85FB8}" type="pres">
      <dgm:prSet presAssocID="{51184F2F-8AC4-438D-BDB0-1F4B24757F64}" presName="text3" presStyleLbl="fgAcc3" presStyleIdx="5" presStyleCnt="8">
        <dgm:presLayoutVars>
          <dgm:chPref val="3"/>
        </dgm:presLayoutVars>
      </dgm:prSet>
      <dgm:spPr/>
    </dgm:pt>
    <dgm:pt modelId="{804D4015-B873-452E-A621-950073F9E394}" type="pres">
      <dgm:prSet presAssocID="{51184F2F-8AC4-438D-BDB0-1F4B24757F64}" presName="hierChild4" presStyleCnt="0"/>
      <dgm:spPr/>
    </dgm:pt>
    <dgm:pt modelId="{ABEADB77-54D9-4F5F-8B41-C0C2F1C7E6F3}" type="pres">
      <dgm:prSet presAssocID="{0EE1AE67-7D02-49FA-9EDA-080C7867FE04}" presName="Name17" presStyleLbl="parChTrans1D3" presStyleIdx="6" presStyleCnt="8"/>
      <dgm:spPr/>
    </dgm:pt>
    <dgm:pt modelId="{E5E90C7D-30FF-4365-9DD5-66AA6323B4D2}" type="pres">
      <dgm:prSet presAssocID="{4126724B-4785-4A4C-BA69-67FBD8D86B95}" presName="hierRoot3" presStyleCnt="0"/>
      <dgm:spPr/>
    </dgm:pt>
    <dgm:pt modelId="{A083C7ED-6A26-4300-9C57-16F040B31616}" type="pres">
      <dgm:prSet presAssocID="{4126724B-4785-4A4C-BA69-67FBD8D86B95}" presName="composite3" presStyleCnt="0"/>
      <dgm:spPr/>
    </dgm:pt>
    <dgm:pt modelId="{1551C1B9-D3A0-4596-A0CB-F43B58F26DA5}" type="pres">
      <dgm:prSet presAssocID="{4126724B-4785-4A4C-BA69-67FBD8D86B95}" presName="background3" presStyleLbl="node3" presStyleIdx="6" presStyleCnt="8"/>
      <dgm:spPr/>
    </dgm:pt>
    <dgm:pt modelId="{7D0740B4-D7B0-4A6B-9503-382C7B2E64FE}" type="pres">
      <dgm:prSet presAssocID="{4126724B-4785-4A4C-BA69-67FBD8D86B95}" presName="text3" presStyleLbl="fgAcc3" presStyleIdx="6" presStyleCnt="8">
        <dgm:presLayoutVars>
          <dgm:chPref val="3"/>
        </dgm:presLayoutVars>
      </dgm:prSet>
      <dgm:spPr/>
    </dgm:pt>
    <dgm:pt modelId="{4255BACA-9903-4123-9289-E189C05B508E}" type="pres">
      <dgm:prSet presAssocID="{4126724B-4785-4A4C-BA69-67FBD8D86B95}" presName="hierChild4" presStyleCnt="0"/>
      <dgm:spPr/>
    </dgm:pt>
    <dgm:pt modelId="{6FD75322-0987-4A16-AB66-C8296CD6D6E9}" type="pres">
      <dgm:prSet presAssocID="{FADA3F58-20D5-4DC0-9885-DB3066239021}" presName="Name17" presStyleLbl="parChTrans1D3" presStyleIdx="7" presStyleCnt="8"/>
      <dgm:spPr/>
    </dgm:pt>
    <dgm:pt modelId="{7DA62E43-CAE8-4E9F-B3D2-49FA865D1091}" type="pres">
      <dgm:prSet presAssocID="{48FED3B2-E9A3-420A-9CA4-1346F36DEDAC}" presName="hierRoot3" presStyleCnt="0"/>
      <dgm:spPr/>
    </dgm:pt>
    <dgm:pt modelId="{16178898-74BC-4BC8-A2E0-0CCCDACA80B2}" type="pres">
      <dgm:prSet presAssocID="{48FED3B2-E9A3-420A-9CA4-1346F36DEDAC}" presName="composite3" presStyleCnt="0"/>
      <dgm:spPr/>
    </dgm:pt>
    <dgm:pt modelId="{B2EBBCCB-989A-4A16-9D72-EC6B8D417D51}" type="pres">
      <dgm:prSet presAssocID="{48FED3B2-E9A3-420A-9CA4-1346F36DEDAC}" presName="background3" presStyleLbl="node3" presStyleIdx="7" presStyleCnt="8"/>
      <dgm:spPr/>
    </dgm:pt>
    <dgm:pt modelId="{6DF3AC0E-3B14-46C8-8008-1DFA07817D48}" type="pres">
      <dgm:prSet presAssocID="{48FED3B2-E9A3-420A-9CA4-1346F36DEDAC}" presName="text3" presStyleLbl="fgAcc3" presStyleIdx="7" presStyleCnt="8">
        <dgm:presLayoutVars>
          <dgm:chPref val="3"/>
        </dgm:presLayoutVars>
      </dgm:prSet>
      <dgm:spPr/>
    </dgm:pt>
    <dgm:pt modelId="{C7FEA151-9E4D-42FA-B169-E3DB08954701}" type="pres">
      <dgm:prSet presAssocID="{48FED3B2-E9A3-420A-9CA4-1346F36DEDAC}" presName="hierChild4" presStyleCnt="0"/>
      <dgm:spPr/>
    </dgm:pt>
  </dgm:ptLst>
  <dgm:cxnLst>
    <dgm:cxn modelId="{1A56A112-CD79-46C8-874B-2DCD9742173D}" type="presOf" srcId="{86EC815A-38F4-459B-9E65-F2B403CFC50A}" destId="{C3C6E142-8F86-440C-83B8-DB9463CDD64D}" srcOrd="0" destOrd="0" presId="urn:microsoft.com/office/officeart/2005/8/layout/hierarchy1"/>
    <dgm:cxn modelId="{D348151F-8978-470D-A69B-179789678D46}" type="presOf" srcId="{51184F2F-8AC4-438D-BDB0-1F4B24757F64}" destId="{1423C77E-CA10-45A8-B23B-40585AB85FB8}" srcOrd="0" destOrd="0" presId="urn:microsoft.com/office/officeart/2005/8/layout/hierarchy1"/>
    <dgm:cxn modelId="{3A209721-3864-479F-B96A-B761D4E763DD}" type="presOf" srcId="{CC5CF00F-D624-4843-AB8F-63719BD73250}" destId="{FA4D26E8-C4FD-4E28-BCAA-5344F475CAC6}" srcOrd="0" destOrd="0" presId="urn:microsoft.com/office/officeart/2005/8/layout/hierarchy1"/>
    <dgm:cxn modelId="{6155D931-7ACB-434E-9B01-6FD91E663BBD}" srcId="{B5E7E10B-AC03-4167-B59B-49A5A62A7432}" destId="{4126724B-4785-4A4C-BA69-67FBD8D86B95}" srcOrd="3" destOrd="0" parTransId="{0EE1AE67-7D02-49FA-9EDA-080C7867FE04}" sibTransId="{B9AF4A83-42EF-4712-A9C2-AF74FA5E4E18}"/>
    <dgm:cxn modelId="{72BC0E34-8E89-425C-82A5-CCAA2F2B92C2}" srcId="{16CF8169-203A-448F-8606-024154853765}" destId="{A8A26DD9-9945-4940-BEDE-3D1CC68F1EE9}" srcOrd="0" destOrd="0" parTransId="{8E20F368-9F32-41EC-B79A-58DFFA36DE10}" sibTransId="{B7A74CEF-EED8-4B08-B341-29EB3A2B4BAF}"/>
    <dgm:cxn modelId="{A5C53835-11CC-4371-AC28-320661F27A6B}" type="presOf" srcId="{F6AA1298-E517-43CA-B6E4-37212356324D}" destId="{4780AB22-066C-4554-90FC-2BC9BA16CA21}" srcOrd="0" destOrd="0" presId="urn:microsoft.com/office/officeart/2005/8/layout/hierarchy1"/>
    <dgm:cxn modelId="{B6AFE239-8D10-46A5-80CB-D8DD53CBCB92}" srcId="{A8A26DD9-9945-4940-BEDE-3D1CC68F1EE9}" destId="{B5E7E10B-AC03-4167-B59B-49A5A62A7432}" srcOrd="3" destOrd="0" parTransId="{F443A0AD-B40E-4C96-8197-221584FC9C7C}" sibTransId="{B05D25A9-52D5-455D-B113-6D2122E3847D}"/>
    <dgm:cxn modelId="{65992F3C-D1C1-4CCD-AE45-66EBACAD01D4}" type="presOf" srcId="{147F70F7-C718-44E1-B52E-3187F3430EF2}" destId="{9030BD07-C2F5-4998-A479-1FB1EBA2BF41}" srcOrd="0" destOrd="0" presId="urn:microsoft.com/office/officeart/2005/8/layout/hierarchy1"/>
    <dgm:cxn modelId="{A907EB3E-1B49-4B83-8CED-6926A1DAFFC8}" srcId="{B5E7E10B-AC03-4167-B59B-49A5A62A7432}" destId="{51184F2F-8AC4-438D-BDB0-1F4B24757F64}" srcOrd="2" destOrd="0" parTransId="{F8397FD0-1CBB-41A8-A78F-D790B303E965}" sibTransId="{97439F1E-BE14-4B32-AFFD-3A7F309205A3}"/>
    <dgm:cxn modelId="{F1D94C5B-DCF8-4FAE-AA4C-31DCDCEB7B9C}" srcId="{A8A26DD9-9945-4940-BEDE-3D1CC68F1EE9}" destId="{D9088B31-8C58-437F-B77A-A8FA104A456E}" srcOrd="1" destOrd="0" parTransId="{BDE44C8A-FF0C-4C51-B424-1EEDDBB7BACE}" sibTransId="{D89AF84B-918C-4A44-A67A-54B83DF10B38}"/>
    <dgm:cxn modelId="{59D8BE60-D7E1-424A-A9E8-ED1D3B0296DC}" type="presOf" srcId="{99DC8AAB-37E2-4199-8001-239883285626}" destId="{A806F784-3F05-4472-A269-4ED2FAF06872}" srcOrd="0" destOrd="0" presId="urn:microsoft.com/office/officeart/2005/8/layout/hierarchy1"/>
    <dgm:cxn modelId="{6C3F1445-BD03-4C70-BEBC-1280A0C49464}" srcId="{A8A26DD9-9945-4940-BEDE-3D1CC68F1EE9}" destId="{86EC815A-38F4-459B-9E65-F2B403CFC50A}" srcOrd="2" destOrd="0" parTransId="{D51FE3C0-80FE-4799-9BED-78FDCEA20854}" sibTransId="{19162C38-764B-457B-B088-5FDB5BA318F6}"/>
    <dgm:cxn modelId="{617E3D65-F963-43C7-9E1C-8B0415EDBA61}" type="presOf" srcId="{BDE44C8A-FF0C-4C51-B424-1EEDDBB7BACE}" destId="{F9DD7F26-95D2-42F2-A2E2-6C68234BFF5C}" srcOrd="0" destOrd="0" presId="urn:microsoft.com/office/officeart/2005/8/layout/hierarchy1"/>
    <dgm:cxn modelId="{461A5245-9670-4F59-85FA-6818BD69C09E}" type="presOf" srcId="{D51FE3C0-80FE-4799-9BED-78FDCEA20854}" destId="{4B3F3D07-4BCC-4C2E-B24A-B8490D83BBC0}" srcOrd="0" destOrd="0" presId="urn:microsoft.com/office/officeart/2005/8/layout/hierarchy1"/>
    <dgm:cxn modelId="{C71FAA49-8A04-4797-841F-F611F9FD6F58}" type="presOf" srcId="{B60AD425-5694-4AA2-BD83-ACEDC8D890A8}" destId="{02127F5F-0530-406E-8A00-6DCB31BA5C45}" srcOrd="0" destOrd="0" presId="urn:microsoft.com/office/officeart/2005/8/layout/hierarchy1"/>
    <dgm:cxn modelId="{4D4C126A-F0A6-4891-97A3-2FDB8F115B35}" srcId="{49599E4D-E323-43D0-B7E0-B7C442007CFD}" destId="{24128474-6DCB-48B7-91EF-248C45194DA1}" srcOrd="0" destOrd="0" parTransId="{CC5CF00F-D624-4843-AB8F-63719BD73250}" sibTransId="{A6BF30D7-7FE8-45B1-BF88-8E38CE1157EB}"/>
    <dgm:cxn modelId="{C245CA6D-1F3A-4E88-BE80-B6BBCC83469A}" srcId="{B5E7E10B-AC03-4167-B59B-49A5A62A7432}" destId="{F24442CB-D428-408E-8146-EE8804443AF2}" srcOrd="0" destOrd="0" parTransId="{147F70F7-C718-44E1-B52E-3187F3430EF2}" sibTransId="{4096C69A-54B0-4C86-87F5-9F1DA371D182}"/>
    <dgm:cxn modelId="{742C4870-BF6C-4E58-A9D7-9CE5E288F251}" type="presOf" srcId="{49599E4D-E323-43D0-B7E0-B7C442007CFD}" destId="{2B358393-6C1F-4BBE-86A0-13787F5BA282}" srcOrd="0" destOrd="0" presId="urn:microsoft.com/office/officeart/2005/8/layout/hierarchy1"/>
    <dgm:cxn modelId="{D0E06371-0D06-4021-A36C-BEC300C99879}" type="presOf" srcId="{F443A0AD-B40E-4C96-8197-221584FC9C7C}" destId="{35B6AA60-E2B8-45CE-891C-1F364ECBA506}" srcOrd="0" destOrd="0" presId="urn:microsoft.com/office/officeart/2005/8/layout/hierarchy1"/>
    <dgm:cxn modelId="{F8460773-7D13-43BB-B9CE-F6AC769F14A0}" srcId="{B5E7E10B-AC03-4167-B59B-49A5A62A7432}" destId="{48FED3B2-E9A3-420A-9CA4-1346F36DEDAC}" srcOrd="4" destOrd="0" parTransId="{FADA3F58-20D5-4DC0-9885-DB3066239021}" sibTransId="{7645B09D-B09B-47A8-99F5-D3E44D71B299}"/>
    <dgm:cxn modelId="{31CE5073-2EF8-4563-94BD-249FC3E23402}" type="presOf" srcId="{A8A26DD9-9945-4940-BEDE-3D1CC68F1EE9}" destId="{F524F97F-012A-4B1A-B648-104242052B8B}" srcOrd="0" destOrd="0" presId="urn:microsoft.com/office/officeart/2005/8/layout/hierarchy1"/>
    <dgm:cxn modelId="{F3AA4075-B110-43CF-974E-B7573B8CA146}" srcId="{A8A26DD9-9945-4940-BEDE-3D1CC68F1EE9}" destId="{49599E4D-E323-43D0-B7E0-B7C442007CFD}" srcOrd="0" destOrd="0" parTransId="{99DC8AAB-37E2-4199-8001-239883285626}" sibTransId="{24B6C8A9-C1C7-4247-B46F-DA1449B77ED3}"/>
    <dgm:cxn modelId="{3AEEA078-878B-4909-A29F-601ABF708E01}" srcId="{49599E4D-E323-43D0-B7E0-B7C442007CFD}" destId="{A7D0E1AC-04C3-4F4A-BEF3-4802803B435D}" srcOrd="2" destOrd="0" parTransId="{F86C6E75-C726-4CC3-98F5-F0BB7DEF5324}" sibTransId="{2870A423-C5AB-4ACA-85D6-800B31ADB32F}"/>
    <dgm:cxn modelId="{954B1C8E-ED5C-47CF-847F-E77CB0401390}" type="presOf" srcId="{FADA3F58-20D5-4DC0-9885-DB3066239021}" destId="{6FD75322-0987-4A16-AB66-C8296CD6D6E9}" srcOrd="0" destOrd="0" presId="urn:microsoft.com/office/officeart/2005/8/layout/hierarchy1"/>
    <dgm:cxn modelId="{75771494-C4DC-4922-B0AD-751820D224A4}" type="presOf" srcId="{4126724B-4785-4A4C-BA69-67FBD8D86B95}" destId="{7D0740B4-D7B0-4A6B-9503-382C7B2E64FE}" srcOrd="0" destOrd="0" presId="urn:microsoft.com/office/officeart/2005/8/layout/hierarchy1"/>
    <dgm:cxn modelId="{A11BEF9B-D549-4FA3-82C5-4DF62BD643DE}" type="presOf" srcId="{B5E7E10B-AC03-4167-B59B-49A5A62A7432}" destId="{7E446F66-8919-4ADC-B338-D2BE5F9A9F3F}" srcOrd="0" destOrd="0" presId="urn:microsoft.com/office/officeart/2005/8/layout/hierarchy1"/>
    <dgm:cxn modelId="{11CFDFA1-572B-474C-8975-12C7255524F9}" type="presOf" srcId="{F24442CB-D428-408E-8146-EE8804443AF2}" destId="{E4478F8D-A2B4-4B95-806A-9590D07D4A97}" srcOrd="0" destOrd="0" presId="urn:microsoft.com/office/officeart/2005/8/layout/hierarchy1"/>
    <dgm:cxn modelId="{FB09F2A5-8788-4813-8E12-7AA17FB08F95}" type="presOf" srcId="{D9088B31-8C58-437F-B77A-A8FA104A456E}" destId="{FCC401A8-3447-4807-915D-E09DC15DAC84}" srcOrd="0" destOrd="0" presId="urn:microsoft.com/office/officeart/2005/8/layout/hierarchy1"/>
    <dgm:cxn modelId="{71453EAB-7D14-4981-9402-549A15C62A58}" srcId="{B5E7E10B-AC03-4167-B59B-49A5A62A7432}" destId="{7AF2A86D-2678-4057-A93A-C6FEC7C40752}" srcOrd="1" destOrd="0" parTransId="{F6AA1298-E517-43CA-B6E4-37212356324D}" sibTransId="{8AAB1997-6A2D-4563-9BE0-BDE41F11AD14}"/>
    <dgm:cxn modelId="{6308BBC8-E6F6-4886-BFB7-7C584B950C20}" type="presOf" srcId="{48FED3B2-E9A3-420A-9CA4-1346F36DEDAC}" destId="{6DF3AC0E-3B14-46C8-8008-1DFA07817D48}" srcOrd="0" destOrd="0" presId="urn:microsoft.com/office/officeart/2005/8/layout/hierarchy1"/>
    <dgm:cxn modelId="{9692BFCB-41AB-4D02-A0A6-20591663EAA4}" type="presOf" srcId="{A7D0E1AC-04C3-4F4A-BEF3-4802803B435D}" destId="{F20FA9C7-8B56-4BFA-921C-91B6499DD0C5}" srcOrd="0" destOrd="0" presId="urn:microsoft.com/office/officeart/2005/8/layout/hierarchy1"/>
    <dgm:cxn modelId="{FD6EA8D8-1128-49AF-89DF-285A7D5213AF}" srcId="{49599E4D-E323-43D0-B7E0-B7C442007CFD}" destId="{B60AD425-5694-4AA2-BD83-ACEDC8D890A8}" srcOrd="1" destOrd="0" parTransId="{6FFC75A0-4046-4159-8030-DA1CFC767CE5}" sibTransId="{FFE4C13E-D08C-4FCC-91A2-A86E1646AFEF}"/>
    <dgm:cxn modelId="{612901DE-C1D5-418D-BAA5-F80CED843CB1}" type="presOf" srcId="{24128474-6DCB-48B7-91EF-248C45194DA1}" destId="{7081F484-8251-4220-A051-9BBEDDDE204A}" srcOrd="0" destOrd="0" presId="urn:microsoft.com/office/officeart/2005/8/layout/hierarchy1"/>
    <dgm:cxn modelId="{351CBBDF-BB40-4A52-B949-9A9939BA7876}" type="presOf" srcId="{6FFC75A0-4046-4159-8030-DA1CFC767CE5}" destId="{1EC0F6C5-BBF3-4F98-A445-BE8D8E5C264F}" srcOrd="0" destOrd="0" presId="urn:microsoft.com/office/officeart/2005/8/layout/hierarchy1"/>
    <dgm:cxn modelId="{EC6CF4E2-0866-474A-9868-DB0E6789C890}" type="presOf" srcId="{0EE1AE67-7D02-49FA-9EDA-080C7867FE04}" destId="{ABEADB77-54D9-4F5F-8B41-C0C2F1C7E6F3}" srcOrd="0" destOrd="0" presId="urn:microsoft.com/office/officeart/2005/8/layout/hierarchy1"/>
    <dgm:cxn modelId="{EA0B32E8-E0F9-475D-95EC-CFBF1DA936C6}" type="presOf" srcId="{F86C6E75-C726-4CC3-98F5-F0BB7DEF5324}" destId="{9F1D807B-2BD5-4D33-9C8F-5D02202885DA}" srcOrd="0" destOrd="0" presId="urn:microsoft.com/office/officeart/2005/8/layout/hierarchy1"/>
    <dgm:cxn modelId="{088B0CEA-9E24-40B0-B751-82639CFE6636}" type="presOf" srcId="{F8397FD0-1CBB-41A8-A78F-D790B303E965}" destId="{41DB42A1-295D-4F33-9A78-87DD2963EAFD}" srcOrd="0" destOrd="0" presId="urn:microsoft.com/office/officeart/2005/8/layout/hierarchy1"/>
    <dgm:cxn modelId="{ADB102F8-9832-4DCB-B66E-DA8A18B300C4}" type="presOf" srcId="{7AF2A86D-2678-4057-A93A-C6FEC7C40752}" destId="{7D2B1DD7-6D58-46B4-B6BC-E491A48ACE1E}" srcOrd="0" destOrd="0" presId="urn:microsoft.com/office/officeart/2005/8/layout/hierarchy1"/>
    <dgm:cxn modelId="{085240F8-46EC-430B-8892-2D640B672161}" type="presOf" srcId="{16CF8169-203A-448F-8606-024154853765}" destId="{0C9A8071-9B57-4A04-B049-A81FAB8C59F2}" srcOrd="0" destOrd="0" presId="urn:microsoft.com/office/officeart/2005/8/layout/hierarchy1"/>
    <dgm:cxn modelId="{B094FAC0-D2B2-463A-86EF-991869E0310C}" type="presParOf" srcId="{0C9A8071-9B57-4A04-B049-A81FAB8C59F2}" destId="{5E2A6E5D-ED62-4095-B744-1EAA54840223}" srcOrd="0" destOrd="0" presId="urn:microsoft.com/office/officeart/2005/8/layout/hierarchy1"/>
    <dgm:cxn modelId="{FE8BBCBF-DC22-4115-BBCD-DB0FFDDAB4EF}" type="presParOf" srcId="{5E2A6E5D-ED62-4095-B744-1EAA54840223}" destId="{F929354A-813F-4275-AE46-6A1796C6BAC2}" srcOrd="0" destOrd="0" presId="urn:microsoft.com/office/officeart/2005/8/layout/hierarchy1"/>
    <dgm:cxn modelId="{AE201188-F62A-4A91-BB1D-FF620C9F79F1}" type="presParOf" srcId="{F929354A-813F-4275-AE46-6A1796C6BAC2}" destId="{D3D4C115-A9CA-4DC5-99D6-183CB54C7F33}" srcOrd="0" destOrd="0" presId="urn:microsoft.com/office/officeart/2005/8/layout/hierarchy1"/>
    <dgm:cxn modelId="{5DD822D7-39A9-4631-9D42-5145B8FE30DD}" type="presParOf" srcId="{F929354A-813F-4275-AE46-6A1796C6BAC2}" destId="{F524F97F-012A-4B1A-B648-104242052B8B}" srcOrd="1" destOrd="0" presId="urn:microsoft.com/office/officeart/2005/8/layout/hierarchy1"/>
    <dgm:cxn modelId="{06BAD8F7-EE02-4256-9EB4-B800FFF1644B}" type="presParOf" srcId="{5E2A6E5D-ED62-4095-B744-1EAA54840223}" destId="{6DC3BDD9-9508-4FAB-9F66-4057F5AEDDC8}" srcOrd="1" destOrd="0" presId="urn:microsoft.com/office/officeart/2005/8/layout/hierarchy1"/>
    <dgm:cxn modelId="{9D2E0E81-1D3C-423A-843C-6DE0B8B3B627}" type="presParOf" srcId="{6DC3BDD9-9508-4FAB-9F66-4057F5AEDDC8}" destId="{A806F784-3F05-4472-A269-4ED2FAF06872}" srcOrd="0" destOrd="0" presId="urn:microsoft.com/office/officeart/2005/8/layout/hierarchy1"/>
    <dgm:cxn modelId="{7EE83E76-9759-4E44-B8D4-10E21F9C81D1}" type="presParOf" srcId="{6DC3BDD9-9508-4FAB-9F66-4057F5AEDDC8}" destId="{DE134B31-465B-4107-A0D2-32A8167B6220}" srcOrd="1" destOrd="0" presId="urn:microsoft.com/office/officeart/2005/8/layout/hierarchy1"/>
    <dgm:cxn modelId="{AF32E4BD-FB34-4211-96AE-FF57FF835093}" type="presParOf" srcId="{DE134B31-465B-4107-A0D2-32A8167B6220}" destId="{A9ACA4C5-4D55-4634-8881-16824D188EC5}" srcOrd="0" destOrd="0" presId="urn:microsoft.com/office/officeart/2005/8/layout/hierarchy1"/>
    <dgm:cxn modelId="{3DF2C2F5-6F25-4E28-B5F9-C17797FE1D38}" type="presParOf" srcId="{A9ACA4C5-4D55-4634-8881-16824D188EC5}" destId="{C379AE33-A740-44CF-B60E-A59C0032CFB4}" srcOrd="0" destOrd="0" presId="urn:microsoft.com/office/officeart/2005/8/layout/hierarchy1"/>
    <dgm:cxn modelId="{F9CEAE7D-C20B-4698-ACAA-25B600CBFFC7}" type="presParOf" srcId="{A9ACA4C5-4D55-4634-8881-16824D188EC5}" destId="{2B358393-6C1F-4BBE-86A0-13787F5BA282}" srcOrd="1" destOrd="0" presId="urn:microsoft.com/office/officeart/2005/8/layout/hierarchy1"/>
    <dgm:cxn modelId="{F36B074E-D49A-444F-A204-5F6A33839A2A}" type="presParOf" srcId="{DE134B31-465B-4107-A0D2-32A8167B6220}" destId="{2677C789-3414-4C2D-899B-E36E568A58D4}" srcOrd="1" destOrd="0" presId="urn:microsoft.com/office/officeart/2005/8/layout/hierarchy1"/>
    <dgm:cxn modelId="{C06B2D62-5F96-4A73-9B66-859992B4F85C}" type="presParOf" srcId="{2677C789-3414-4C2D-899B-E36E568A58D4}" destId="{FA4D26E8-C4FD-4E28-BCAA-5344F475CAC6}" srcOrd="0" destOrd="0" presId="urn:microsoft.com/office/officeart/2005/8/layout/hierarchy1"/>
    <dgm:cxn modelId="{700996D5-A475-464E-B352-3201CB1D975C}" type="presParOf" srcId="{2677C789-3414-4C2D-899B-E36E568A58D4}" destId="{50123479-F903-49CF-B908-03A0037C5C82}" srcOrd="1" destOrd="0" presId="urn:microsoft.com/office/officeart/2005/8/layout/hierarchy1"/>
    <dgm:cxn modelId="{86AC3D4B-F943-4B1A-A372-92238A7EF526}" type="presParOf" srcId="{50123479-F903-49CF-B908-03A0037C5C82}" destId="{67A1A565-CFFB-438A-9D67-39578B39B323}" srcOrd="0" destOrd="0" presId="urn:microsoft.com/office/officeart/2005/8/layout/hierarchy1"/>
    <dgm:cxn modelId="{FD10C5C8-6A94-41A7-A59B-47A55E89ED77}" type="presParOf" srcId="{67A1A565-CFFB-438A-9D67-39578B39B323}" destId="{D64D37F5-F1D2-4B5E-BC42-37A828939EF8}" srcOrd="0" destOrd="0" presId="urn:microsoft.com/office/officeart/2005/8/layout/hierarchy1"/>
    <dgm:cxn modelId="{C3799469-48DA-4975-87A9-C137492E6EEE}" type="presParOf" srcId="{67A1A565-CFFB-438A-9D67-39578B39B323}" destId="{7081F484-8251-4220-A051-9BBEDDDE204A}" srcOrd="1" destOrd="0" presId="urn:microsoft.com/office/officeart/2005/8/layout/hierarchy1"/>
    <dgm:cxn modelId="{4CEB35C7-9EF6-4D25-8256-15AF1F526206}" type="presParOf" srcId="{50123479-F903-49CF-B908-03A0037C5C82}" destId="{CDAE565A-09F4-476A-A9AF-D7380C5054C6}" srcOrd="1" destOrd="0" presId="urn:microsoft.com/office/officeart/2005/8/layout/hierarchy1"/>
    <dgm:cxn modelId="{51F36644-FF20-49C0-AE6F-FDD7FF24A523}" type="presParOf" srcId="{2677C789-3414-4C2D-899B-E36E568A58D4}" destId="{1EC0F6C5-BBF3-4F98-A445-BE8D8E5C264F}" srcOrd="2" destOrd="0" presId="urn:microsoft.com/office/officeart/2005/8/layout/hierarchy1"/>
    <dgm:cxn modelId="{79C80AC0-2BAA-45B6-8D82-3B7CFC091019}" type="presParOf" srcId="{2677C789-3414-4C2D-899B-E36E568A58D4}" destId="{98C4CF0D-C265-400E-887F-47FF3FD66CF7}" srcOrd="3" destOrd="0" presId="urn:microsoft.com/office/officeart/2005/8/layout/hierarchy1"/>
    <dgm:cxn modelId="{025232F8-6C02-47D0-8E9E-855EDEC09B1F}" type="presParOf" srcId="{98C4CF0D-C265-400E-887F-47FF3FD66CF7}" destId="{A2DC658B-79C5-4CFC-A0D1-BA55A9A02798}" srcOrd="0" destOrd="0" presId="urn:microsoft.com/office/officeart/2005/8/layout/hierarchy1"/>
    <dgm:cxn modelId="{65ABA190-CF46-481A-AD6B-52CDD8367D25}" type="presParOf" srcId="{A2DC658B-79C5-4CFC-A0D1-BA55A9A02798}" destId="{C53E68EB-E959-4D25-83E3-2EF72EC6DAE0}" srcOrd="0" destOrd="0" presId="urn:microsoft.com/office/officeart/2005/8/layout/hierarchy1"/>
    <dgm:cxn modelId="{FFD1C0E6-9752-431E-80F9-9E0C8D55C54B}" type="presParOf" srcId="{A2DC658B-79C5-4CFC-A0D1-BA55A9A02798}" destId="{02127F5F-0530-406E-8A00-6DCB31BA5C45}" srcOrd="1" destOrd="0" presId="urn:microsoft.com/office/officeart/2005/8/layout/hierarchy1"/>
    <dgm:cxn modelId="{26028630-6687-4533-8A6F-302E0DACE0F3}" type="presParOf" srcId="{98C4CF0D-C265-400E-887F-47FF3FD66CF7}" destId="{EA331DFD-9CBD-4649-88A1-55FB1ED96747}" srcOrd="1" destOrd="0" presId="urn:microsoft.com/office/officeart/2005/8/layout/hierarchy1"/>
    <dgm:cxn modelId="{F30270D4-4AC2-49EB-91B5-2BDF34DC393E}" type="presParOf" srcId="{2677C789-3414-4C2D-899B-E36E568A58D4}" destId="{9F1D807B-2BD5-4D33-9C8F-5D02202885DA}" srcOrd="4" destOrd="0" presId="urn:microsoft.com/office/officeart/2005/8/layout/hierarchy1"/>
    <dgm:cxn modelId="{BA9531A9-464A-4E64-AE84-BF10E9BBCDE5}" type="presParOf" srcId="{2677C789-3414-4C2D-899B-E36E568A58D4}" destId="{A59AB535-CA6C-48EF-8F9F-4FED70C74082}" srcOrd="5" destOrd="0" presId="urn:microsoft.com/office/officeart/2005/8/layout/hierarchy1"/>
    <dgm:cxn modelId="{8FACBDE6-8BF2-4680-A06E-98F98496DFB2}" type="presParOf" srcId="{A59AB535-CA6C-48EF-8F9F-4FED70C74082}" destId="{09738198-AB99-4DC3-A08F-76F4C2B141BD}" srcOrd="0" destOrd="0" presId="urn:microsoft.com/office/officeart/2005/8/layout/hierarchy1"/>
    <dgm:cxn modelId="{8807658B-337D-4B72-BF3D-2C7F4074397D}" type="presParOf" srcId="{09738198-AB99-4DC3-A08F-76F4C2B141BD}" destId="{68FCBF7D-4404-45DD-AB3E-DA0BA7F9693A}" srcOrd="0" destOrd="0" presId="urn:microsoft.com/office/officeart/2005/8/layout/hierarchy1"/>
    <dgm:cxn modelId="{BDA0CEAC-19BE-49C2-B37C-BB996B878D73}" type="presParOf" srcId="{09738198-AB99-4DC3-A08F-76F4C2B141BD}" destId="{F20FA9C7-8B56-4BFA-921C-91B6499DD0C5}" srcOrd="1" destOrd="0" presId="urn:microsoft.com/office/officeart/2005/8/layout/hierarchy1"/>
    <dgm:cxn modelId="{4E79B3F9-24B7-485C-9DF5-4C5E7428F2B5}" type="presParOf" srcId="{A59AB535-CA6C-48EF-8F9F-4FED70C74082}" destId="{7E17DE09-B9E1-4F01-95CF-E33D91D00116}" srcOrd="1" destOrd="0" presId="urn:microsoft.com/office/officeart/2005/8/layout/hierarchy1"/>
    <dgm:cxn modelId="{ADF8203C-9326-4661-9630-1467E0A6A43A}" type="presParOf" srcId="{6DC3BDD9-9508-4FAB-9F66-4057F5AEDDC8}" destId="{F9DD7F26-95D2-42F2-A2E2-6C68234BFF5C}" srcOrd="2" destOrd="0" presId="urn:microsoft.com/office/officeart/2005/8/layout/hierarchy1"/>
    <dgm:cxn modelId="{F748E8EC-E50B-4FA6-88AC-14D357F0D2F6}" type="presParOf" srcId="{6DC3BDD9-9508-4FAB-9F66-4057F5AEDDC8}" destId="{FB193962-EB5C-4AE6-B1D9-9A57291FC0B9}" srcOrd="3" destOrd="0" presId="urn:microsoft.com/office/officeart/2005/8/layout/hierarchy1"/>
    <dgm:cxn modelId="{AB3593E5-219D-42B8-B5EA-6AD9A0BB1AA2}" type="presParOf" srcId="{FB193962-EB5C-4AE6-B1D9-9A57291FC0B9}" destId="{E1F05293-24B2-4FBF-8F35-85DAAA9FAFF7}" srcOrd="0" destOrd="0" presId="urn:microsoft.com/office/officeart/2005/8/layout/hierarchy1"/>
    <dgm:cxn modelId="{72AA79C2-B59C-4948-8348-91C2A1C34B4F}" type="presParOf" srcId="{E1F05293-24B2-4FBF-8F35-85DAAA9FAFF7}" destId="{750A683F-7AF0-4F92-9731-C36961B824E6}" srcOrd="0" destOrd="0" presId="urn:microsoft.com/office/officeart/2005/8/layout/hierarchy1"/>
    <dgm:cxn modelId="{2D1253BF-EBFD-438B-B4F0-8435C8697DE3}" type="presParOf" srcId="{E1F05293-24B2-4FBF-8F35-85DAAA9FAFF7}" destId="{FCC401A8-3447-4807-915D-E09DC15DAC84}" srcOrd="1" destOrd="0" presId="urn:microsoft.com/office/officeart/2005/8/layout/hierarchy1"/>
    <dgm:cxn modelId="{570BA250-6BAF-4BB2-A2D4-3E895570A5C4}" type="presParOf" srcId="{FB193962-EB5C-4AE6-B1D9-9A57291FC0B9}" destId="{01B87151-5EF9-4721-9F17-3E21FE37F894}" srcOrd="1" destOrd="0" presId="urn:microsoft.com/office/officeart/2005/8/layout/hierarchy1"/>
    <dgm:cxn modelId="{6414D33A-A374-444F-A2B3-3C4C77AF2871}" type="presParOf" srcId="{6DC3BDD9-9508-4FAB-9F66-4057F5AEDDC8}" destId="{4B3F3D07-4BCC-4C2E-B24A-B8490D83BBC0}" srcOrd="4" destOrd="0" presId="urn:microsoft.com/office/officeart/2005/8/layout/hierarchy1"/>
    <dgm:cxn modelId="{C9830DF7-2FB3-44E5-87CC-F73432165011}" type="presParOf" srcId="{6DC3BDD9-9508-4FAB-9F66-4057F5AEDDC8}" destId="{9BF40191-2BAE-4513-9576-8CAB2CE7742C}" srcOrd="5" destOrd="0" presId="urn:microsoft.com/office/officeart/2005/8/layout/hierarchy1"/>
    <dgm:cxn modelId="{11CB8ADE-060C-4DA5-BF0D-604C60905AA6}" type="presParOf" srcId="{9BF40191-2BAE-4513-9576-8CAB2CE7742C}" destId="{123DB42B-863A-44A5-B14C-BD747FCEC4F7}" srcOrd="0" destOrd="0" presId="urn:microsoft.com/office/officeart/2005/8/layout/hierarchy1"/>
    <dgm:cxn modelId="{12F56785-13FC-45E6-A34A-022F11F04EFB}" type="presParOf" srcId="{123DB42B-863A-44A5-B14C-BD747FCEC4F7}" destId="{B9309B96-BD8D-47CA-88D9-36047740BF02}" srcOrd="0" destOrd="0" presId="urn:microsoft.com/office/officeart/2005/8/layout/hierarchy1"/>
    <dgm:cxn modelId="{F886BDB3-669E-42BD-8DDF-A3E06EED6FB1}" type="presParOf" srcId="{123DB42B-863A-44A5-B14C-BD747FCEC4F7}" destId="{C3C6E142-8F86-440C-83B8-DB9463CDD64D}" srcOrd="1" destOrd="0" presId="urn:microsoft.com/office/officeart/2005/8/layout/hierarchy1"/>
    <dgm:cxn modelId="{0ECF21E2-37AA-4420-BB26-CF82E6A0A7BD}" type="presParOf" srcId="{9BF40191-2BAE-4513-9576-8CAB2CE7742C}" destId="{B74C5263-A9B0-4D62-A865-00CAD51A473F}" srcOrd="1" destOrd="0" presId="urn:microsoft.com/office/officeart/2005/8/layout/hierarchy1"/>
    <dgm:cxn modelId="{F82E3BCB-1A58-4A6B-B993-1EF220DF48FA}" type="presParOf" srcId="{6DC3BDD9-9508-4FAB-9F66-4057F5AEDDC8}" destId="{35B6AA60-E2B8-45CE-891C-1F364ECBA506}" srcOrd="6" destOrd="0" presId="urn:microsoft.com/office/officeart/2005/8/layout/hierarchy1"/>
    <dgm:cxn modelId="{BF20DB5E-7077-4586-938E-8A049B467E66}" type="presParOf" srcId="{6DC3BDD9-9508-4FAB-9F66-4057F5AEDDC8}" destId="{6CEE4CF6-0D57-4C5E-9127-C351160B87A0}" srcOrd="7" destOrd="0" presId="urn:microsoft.com/office/officeart/2005/8/layout/hierarchy1"/>
    <dgm:cxn modelId="{A824C7FA-1D2D-47C7-85C1-A5C5205D5CFE}" type="presParOf" srcId="{6CEE4CF6-0D57-4C5E-9127-C351160B87A0}" destId="{9417230B-01DB-4A1D-92C3-65ACB3B30795}" srcOrd="0" destOrd="0" presId="urn:microsoft.com/office/officeart/2005/8/layout/hierarchy1"/>
    <dgm:cxn modelId="{89E8A81C-8C80-40B1-98BB-F6C8EB895C6B}" type="presParOf" srcId="{9417230B-01DB-4A1D-92C3-65ACB3B30795}" destId="{086EEC91-1073-4F9F-9D7A-CBAFD3E64628}" srcOrd="0" destOrd="0" presId="urn:microsoft.com/office/officeart/2005/8/layout/hierarchy1"/>
    <dgm:cxn modelId="{F3CCF76E-B66A-42B3-ABCE-83F1F3DBEA1F}" type="presParOf" srcId="{9417230B-01DB-4A1D-92C3-65ACB3B30795}" destId="{7E446F66-8919-4ADC-B338-D2BE5F9A9F3F}" srcOrd="1" destOrd="0" presId="urn:microsoft.com/office/officeart/2005/8/layout/hierarchy1"/>
    <dgm:cxn modelId="{A5B74DDF-40EE-41D4-8EA3-B4AEE67AD2F8}" type="presParOf" srcId="{6CEE4CF6-0D57-4C5E-9127-C351160B87A0}" destId="{AEDA8907-F1CF-4E1F-9EF2-6BEFA16AB9AE}" srcOrd="1" destOrd="0" presId="urn:microsoft.com/office/officeart/2005/8/layout/hierarchy1"/>
    <dgm:cxn modelId="{B8E14325-06CE-42BB-BA75-F1B4157310D7}" type="presParOf" srcId="{AEDA8907-F1CF-4E1F-9EF2-6BEFA16AB9AE}" destId="{9030BD07-C2F5-4998-A479-1FB1EBA2BF41}" srcOrd="0" destOrd="0" presId="urn:microsoft.com/office/officeart/2005/8/layout/hierarchy1"/>
    <dgm:cxn modelId="{6E39261D-0026-404B-83AA-BB6A6AD67B53}" type="presParOf" srcId="{AEDA8907-F1CF-4E1F-9EF2-6BEFA16AB9AE}" destId="{F04AC45A-B62C-4AF5-9E65-E4B28550CD19}" srcOrd="1" destOrd="0" presId="urn:microsoft.com/office/officeart/2005/8/layout/hierarchy1"/>
    <dgm:cxn modelId="{1F0D06F7-0A77-44FD-BC2D-82300299A197}" type="presParOf" srcId="{F04AC45A-B62C-4AF5-9E65-E4B28550CD19}" destId="{9790CF63-4B74-4423-8403-2889A83C1519}" srcOrd="0" destOrd="0" presId="urn:microsoft.com/office/officeart/2005/8/layout/hierarchy1"/>
    <dgm:cxn modelId="{13357E8E-D6F4-45F7-BAE5-508EAB571A9D}" type="presParOf" srcId="{9790CF63-4B74-4423-8403-2889A83C1519}" destId="{D9A8282B-40E8-4098-B48A-555391863665}" srcOrd="0" destOrd="0" presId="urn:microsoft.com/office/officeart/2005/8/layout/hierarchy1"/>
    <dgm:cxn modelId="{A36C1D51-8C3B-4E3E-A405-0696982655F9}" type="presParOf" srcId="{9790CF63-4B74-4423-8403-2889A83C1519}" destId="{E4478F8D-A2B4-4B95-806A-9590D07D4A97}" srcOrd="1" destOrd="0" presId="urn:microsoft.com/office/officeart/2005/8/layout/hierarchy1"/>
    <dgm:cxn modelId="{E2DC5B1D-6B74-4A24-898B-E2C79256531B}" type="presParOf" srcId="{F04AC45A-B62C-4AF5-9E65-E4B28550CD19}" destId="{0D663E40-8733-4F16-B8D5-761EDFE96A1D}" srcOrd="1" destOrd="0" presId="urn:microsoft.com/office/officeart/2005/8/layout/hierarchy1"/>
    <dgm:cxn modelId="{EA6D5194-BFF2-4BDD-AF77-7C9222161EDF}" type="presParOf" srcId="{AEDA8907-F1CF-4E1F-9EF2-6BEFA16AB9AE}" destId="{4780AB22-066C-4554-90FC-2BC9BA16CA21}" srcOrd="2" destOrd="0" presId="urn:microsoft.com/office/officeart/2005/8/layout/hierarchy1"/>
    <dgm:cxn modelId="{2C86261D-D416-473E-9C26-28E74C57AACC}" type="presParOf" srcId="{AEDA8907-F1CF-4E1F-9EF2-6BEFA16AB9AE}" destId="{C18541B5-F86B-4190-9744-A6AF0683422C}" srcOrd="3" destOrd="0" presId="urn:microsoft.com/office/officeart/2005/8/layout/hierarchy1"/>
    <dgm:cxn modelId="{401FBB16-386B-465C-BD07-61ED9D3D2ECA}" type="presParOf" srcId="{C18541B5-F86B-4190-9744-A6AF0683422C}" destId="{EFB5A5C0-23E6-4A5E-AB64-D7A8C39E0C32}" srcOrd="0" destOrd="0" presId="urn:microsoft.com/office/officeart/2005/8/layout/hierarchy1"/>
    <dgm:cxn modelId="{D1316B2D-078D-4F1D-90C4-73C4909FE190}" type="presParOf" srcId="{EFB5A5C0-23E6-4A5E-AB64-D7A8C39E0C32}" destId="{3806FEEF-9E0C-4967-B29C-022949EA1882}" srcOrd="0" destOrd="0" presId="urn:microsoft.com/office/officeart/2005/8/layout/hierarchy1"/>
    <dgm:cxn modelId="{C362CDBD-8529-4819-B0BF-4677DB722D51}" type="presParOf" srcId="{EFB5A5C0-23E6-4A5E-AB64-D7A8C39E0C32}" destId="{7D2B1DD7-6D58-46B4-B6BC-E491A48ACE1E}" srcOrd="1" destOrd="0" presId="urn:microsoft.com/office/officeart/2005/8/layout/hierarchy1"/>
    <dgm:cxn modelId="{6842BFAB-4C76-419F-9CFF-C277E0418AB2}" type="presParOf" srcId="{C18541B5-F86B-4190-9744-A6AF0683422C}" destId="{9D6ED1D3-23E9-4C32-9567-4DBA7D6ADE50}" srcOrd="1" destOrd="0" presId="urn:microsoft.com/office/officeart/2005/8/layout/hierarchy1"/>
    <dgm:cxn modelId="{DE39AB8F-7A71-41C8-85B3-A87952738776}" type="presParOf" srcId="{AEDA8907-F1CF-4E1F-9EF2-6BEFA16AB9AE}" destId="{41DB42A1-295D-4F33-9A78-87DD2963EAFD}" srcOrd="4" destOrd="0" presId="urn:microsoft.com/office/officeart/2005/8/layout/hierarchy1"/>
    <dgm:cxn modelId="{C8CD746C-4E63-4052-AC99-8CE556EC89CB}" type="presParOf" srcId="{AEDA8907-F1CF-4E1F-9EF2-6BEFA16AB9AE}" destId="{161FBC71-23C1-461A-9DF2-61AE232319EA}" srcOrd="5" destOrd="0" presId="urn:microsoft.com/office/officeart/2005/8/layout/hierarchy1"/>
    <dgm:cxn modelId="{3ED12B72-6FD9-4558-BF90-80015782C251}" type="presParOf" srcId="{161FBC71-23C1-461A-9DF2-61AE232319EA}" destId="{88D33559-AA8C-4FF9-BFE1-4104223BD355}" srcOrd="0" destOrd="0" presId="urn:microsoft.com/office/officeart/2005/8/layout/hierarchy1"/>
    <dgm:cxn modelId="{4BE70B2B-6111-453C-910F-4C8F092ED938}" type="presParOf" srcId="{88D33559-AA8C-4FF9-BFE1-4104223BD355}" destId="{A2409D42-3AF9-4F7F-996C-9FE2CAB4E304}" srcOrd="0" destOrd="0" presId="urn:microsoft.com/office/officeart/2005/8/layout/hierarchy1"/>
    <dgm:cxn modelId="{2CB101BB-F42C-45A7-BA95-B1546E989371}" type="presParOf" srcId="{88D33559-AA8C-4FF9-BFE1-4104223BD355}" destId="{1423C77E-CA10-45A8-B23B-40585AB85FB8}" srcOrd="1" destOrd="0" presId="urn:microsoft.com/office/officeart/2005/8/layout/hierarchy1"/>
    <dgm:cxn modelId="{DEF5D9D3-9871-4C54-89F7-D5C5BF91F87D}" type="presParOf" srcId="{161FBC71-23C1-461A-9DF2-61AE232319EA}" destId="{804D4015-B873-452E-A621-950073F9E394}" srcOrd="1" destOrd="0" presId="urn:microsoft.com/office/officeart/2005/8/layout/hierarchy1"/>
    <dgm:cxn modelId="{43BFED57-A931-42D4-9E5F-3802FAC6A11A}" type="presParOf" srcId="{AEDA8907-F1CF-4E1F-9EF2-6BEFA16AB9AE}" destId="{ABEADB77-54D9-4F5F-8B41-C0C2F1C7E6F3}" srcOrd="6" destOrd="0" presId="urn:microsoft.com/office/officeart/2005/8/layout/hierarchy1"/>
    <dgm:cxn modelId="{D1763ACB-4EB4-496C-9D94-A9882776ED2A}" type="presParOf" srcId="{AEDA8907-F1CF-4E1F-9EF2-6BEFA16AB9AE}" destId="{E5E90C7D-30FF-4365-9DD5-66AA6323B4D2}" srcOrd="7" destOrd="0" presId="urn:microsoft.com/office/officeart/2005/8/layout/hierarchy1"/>
    <dgm:cxn modelId="{594436AA-0C8A-40D9-B4F2-ECEFF01131CE}" type="presParOf" srcId="{E5E90C7D-30FF-4365-9DD5-66AA6323B4D2}" destId="{A083C7ED-6A26-4300-9C57-16F040B31616}" srcOrd="0" destOrd="0" presId="urn:microsoft.com/office/officeart/2005/8/layout/hierarchy1"/>
    <dgm:cxn modelId="{F4836A37-542B-4AC8-868C-C62FC0D3D77C}" type="presParOf" srcId="{A083C7ED-6A26-4300-9C57-16F040B31616}" destId="{1551C1B9-D3A0-4596-A0CB-F43B58F26DA5}" srcOrd="0" destOrd="0" presId="urn:microsoft.com/office/officeart/2005/8/layout/hierarchy1"/>
    <dgm:cxn modelId="{9B59F058-D557-4E97-A3D9-B27F2BE050F0}" type="presParOf" srcId="{A083C7ED-6A26-4300-9C57-16F040B31616}" destId="{7D0740B4-D7B0-4A6B-9503-382C7B2E64FE}" srcOrd="1" destOrd="0" presId="urn:microsoft.com/office/officeart/2005/8/layout/hierarchy1"/>
    <dgm:cxn modelId="{1D6C14FB-C6C3-41F1-B1A2-E506FFDCFD31}" type="presParOf" srcId="{E5E90C7D-30FF-4365-9DD5-66AA6323B4D2}" destId="{4255BACA-9903-4123-9289-E189C05B508E}" srcOrd="1" destOrd="0" presId="urn:microsoft.com/office/officeart/2005/8/layout/hierarchy1"/>
    <dgm:cxn modelId="{3219DE09-3FF1-4F4E-AA4B-216609E9532D}" type="presParOf" srcId="{AEDA8907-F1CF-4E1F-9EF2-6BEFA16AB9AE}" destId="{6FD75322-0987-4A16-AB66-C8296CD6D6E9}" srcOrd="8" destOrd="0" presId="urn:microsoft.com/office/officeart/2005/8/layout/hierarchy1"/>
    <dgm:cxn modelId="{607D295F-69FA-49A2-B6CA-BC943D267F81}" type="presParOf" srcId="{AEDA8907-F1CF-4E1F-9EF2-6BEFA16AB9AE}" destId="{7DA62E43-CAE8-4E9F-B3D2-49FA865D1091}" srcOrd="9" destOrd="0" presId="urn:microsoft.com/office/officeart/2005/8/layout/hierarchy1"/>
    <dgm:cxn modelId="{368A21E9-5EE9-4F27-B2EF-EB39103EAAE3}" type="presParOf" srcId="{7DA62E43-CAE8-4E9F-B3D2-49FA865D1091}" destId="{16178898-74BC-4BC8-A2E0-0CCCDACA80B2}" srcOrd="0" destOrd="0" presId="urn:microsoft.com/office/officeart/2005/8/layout/hierarchy1"/>
    <dgm:cxn modelId="{5349A596-D6E0-4D17-80DC-F7BB788D9780}" type="presParOf" srcId="{16178898-74BC-4BC8-A2E0-0CCCDACA80B2}" destId="{B2EBBCCB-989A-4A16-9D72-EC6B8D417D51}" srcOrd="0" destOrd="0" presId="urn:microsoft.com/office/officeart/2005/8/layout/hierarchy1"/>
    <dgm:cxn modelId="{0AA97B82-9329-48D6-8F25-90B90B009409}" type="presParOf" srcId="{16178898-74BC-4BC8-A2E0-0CCCDACA80B2}" destId="{6DF3AC0E-3B14-46C8-8008-1DFA07817D48}" srcOrd="1" destOrd="0" presId="urn:microsoft.com/office/officeart/2005/8/layout/hierarchy1"/>
    <dgm:cxn modelId="{7837AF90-2B87-47C9-99D2-20260896A856}" type="presParOf" srcId="{7DA62E43-CAE8-4E9F-B3D2-49FA865D1091}" destId="{C7FEA151-9E4D-42FA-B169-E3DB0895470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E0BDD8-D15E-4F72-95F0-2BC1255914B3}" type="doc">
      <dgm:prSet loTypeId="urn:microsoft.com/office/officeart/2005/8/layout/hList2" loCatId="list" qsTypeId="urn:microsoft.com/office/officeart/2005/8/quickstyle/3d2" qsCatId="3D" csTypeId="urn:microsoft.com/office/officeart/2005/8/colors/accent1_3" csCatId="accent1" phldr="1"/>
      <dgm:spPr/>
      <dgm:t>
        <a:bodyPr/>
        <a:lstStyle/>
        <a:p>
          <a:endParaRPr lang="es-ES"/>
        </a:p>
      </dgm:t>
    </dgm:pt>
    <dgm:pt modelId="{5F1DB3B7-85B4-4D9D-BD9E-9D01BD97AF7C}">
      <dgm:prSet phldrT="[Texto]"/>
      <dgm:spPr/>
      <dgm:t>
        <a:bodyPr/>
        <a:lstStyle/>
        <a:p>
          <a:r>
            <a:rPr lang="es-ES"/>
            <a:t>Peritaje</a:t>
          </a:r>
        </a:p>
      </dgm:t>
    </dgm:pt>
    <dgm:pt modelId="{2F3C026C-1908-4590-9FFE-A10A30B74A2F}" type="parTrans" cxnId="{CEBEA11B-0654-4AC3-830E-7A35ADBF023F}">
      <dgm:prSet/>
      <dgm:spPr/>
      <dgm:t>
        <a:bodyPr/>
        <a:lstStyle/>
        <a:p>
          <a:endParaRPr lang="es-ES"/>
        </a:p>
      </dgm:t>
    </dgm:pt>
    <dgm:pt modelId="{8A50A8F0-E553-4C5F-AEF2-58F3F9E5D057}" type="sibTrans" cxnId="{CEBEA11B-0654-4AC3-830E-7A35ADBF023F}">
      <dgm:prSet/>
      <dgm:spPr/>
      <dgm:t>
        <a:bodyPr/>
        <a:lstStyle/>
        <a:p>
          <a:endParaRPr lang="es-ES"/>
        </a:p>
      </dgm:t>
    </dgm:pt>
    <dgm:pt modelId="{A7E7AB5F-93F9-49B7-A0D1-734DED08A9DE}">
      <dgm:prSet phldrT="[Texto]" custT="1"/>
      <dgm:spPr/>
      <dgm:t>
        <a:bodyPr/>
        <a:lstStyle/>
        <a:p>
          <a:r>
            <a:rPr lang="es-ES" sz="1100"/>
            <a:t>¿Hay compromiso?</a:t>
          </a:r>
        </a:p>
      </dgm:t>
    </dgm:pt>
    <dgm:pt modelId="{2D55E4E6-5DD7-4D0F-98C6-7AEACE8825DB}" type="parTrans" cxnId="{B208F51B-9D1F-40F2-AC01-B37311B14E37}">
      <dgm:prSet/>
      <dgm:spPr/>
      <dgm:t>
        <a:bodyPr/>
        <a:lstStyle/>
        <a:p>
          <a:endParaRPr lang="es-ES"/>
        </a:p>
      </dgm:t>
    </dgm:pt>
    <dgm:pt modelId="{73F60BB1-C592-4962-8918-739C25636D45}" type="sibTrans" cxnId="{B208F51B-9D1F-40F2-AC01-B37311B14E37}">
      <dgm:prSet/>
      <dgm:spPr/>
      <dgm:t>
        <a:bodyPr/>
        <a:lstStyle/>
        <a:p>
          <a:endParaRPr lang="es-ES"/>
        </a:p>
      </dgm:t>
    </dgm:pt>
    <dgm:pt modelId="{CCB11372-3A3C-4FD0-8B96-CDAA6E0888CB}">
      <dgm:prSet phldrT="[Texto]"/>
      <dgm:spPr/>
      <dgm:t>
        <a:bodyPr/>
        <a:lstStyle/>
        <a:p>
          <a:r>
            <a:rPr lang="es-ES"/>
            <a:t>Consultas Facturas</a:t>
          </a:r>
        </a:p>
      </dgm:t>
    </dgm:pt>
    <dgm:pt modelId="{16EE9424-6F66-4E3D-9BEF-B2E99C3D0700}" type="parTrans" cxnId="{AB0BF7D9-42E9-46B8-99DD-E3E7EE7894E3}">
      <dgm:prSet/>
      <dgm:spPr/>
      <dgm:t>
        <a:bodyPr/>
        <a:lstStyle/>
        <a:p>
          <a:endParaRPr lang="es-ES"/>
        </a:p>
      </dgm:t>
    </dgm:pt>
    <dgm:pt modelId="{FCD78393-69D0-4709-B7C3-E79B76CA1C1E}" type="sibTrans" cxnId="{AB0BF7D9-42E9-46B8-99DD-E3E7EE7894E3}">
      <dgm:prSet/>
      <dgm:spPr/>
      <dgm:t>
        <a:bodyPr/>
        <a:lstStyle/>
        <a:p>
          <a:endParaRPr lang="es-ES"/>
        </a:p>
      </dgm:t>
    </dgm:pt>
    <dgm:pt modelId="{421DBCB6-F3CD-4281-BEEB-156C17E13E0B}">
      <dgm:prSet phldrT="[Texto]"/>
      <dgm:spPr/>
      <dgm:t>
        <a:bodyPr/>
        <a:lstStyle/>
        <a:p>
          <a:r>
            <a:rPr lang="es-ES"/>
            <a:t>Dirección envío factura</a:t>
          </a:r>
        </a:p>
      </dgm:t>
    </dgm:pt>
    <dgm:pt modelId="{7C6B78AA-3DC1-42A6-9CDC-8547E1E81787}" type="parTrans" cxnId="{45D14BDA-C5F7-4F45-8434-2F156EDDAC42}">
      <dgm:prSet/>
      <dgm:spPr/>
      <dgm:t>
        <a:bodyPr/>
        <a:lstStyle/>
        <a:p>
          <a:endParaRPr lang="es-ES"/>
        </a:p>
      </dgm:t>
    </dgm:pt>
    <dgm:pt modelId="{CF76060C-503F-4F43-916A-0CC21028706C}" type="sibTrans" cxnId="{45D14BDA-C5F7-4F45-8434-2F156EDDAC42}">
      <dgm:prSet/>
      <dgm:spPr/>
      <dgm:t>
        <a:bodyPr/>
        <a:lstStyle/>
        <a:p>
          <a:endParaRPr lang="es-ES"/>
        </a:p>
      </dgm:t>
    </dgm:pt>
    <dgm:pt modelId="{063A2D97-CF1A-4CBF-BD30-2162996AFB5A}">
      <dgm:prSet phldrT="[Texto]"/>
      <dgm:spPr/>
      <dgm:t>
        <a:bodyPr/>
        <a:lstStyle/>
        <a:p>
          <a:r>
            <a:rPr lang="es-ES"/>
            <a:t>Modificación datos bancarios</a:t>
          </a:r>
        </a:p>
      </dgm:t>
    </dgm:pt>
    <dgm:pt modelId="{A54F36B6-2CD5-4A66-86A2-790D0D5480A1}" type="parTrans" cxnId="{A3EA1DE5-C72F-4303-913C-0DC351B8012E}">
      <dgm:prSet/>
      <dgm:spPr/>
      <dgm:t>
        <a:bodyPr/>
        <a:lstStyle/>
        <a:p>
          <a:endParaRPr lang="es-ES"/>
        </a:p>
      </dgm:t>
    </dgm:pt>
    <dgm:pt modelId="{D5B8F277-0105-41BB-8E9F-35EE1ACB59C1}" type="sibTrans" cxnId="{A3EA1DE5-C72F-4303-913C-0DC351B8012E}">
      <dgm:prSet/>
      <dgm:spPr/>
      <dgm:t>
        <a:bodyPr/>
        <a:lstStyle/>
        <a:p>
          <a:endParaRPr lang="es-ES"/>
        </a:p>
      </dgm:t>
    </dgm:pt>
    <dgm:pt modelId="{095B3AC8-E1D6-4B71-8E2C-6EE27F040BF9}">
      <dgm:prSet phldrT="[Texto]"/>
      <dgm:spPr/>
      <dgm:t>
        <a:bodyPr/>
        <a:lstStyle/>
        <a:p>
          <a:pPr algn="ctr"/>
          <a:r>
            <a:rPr lang="es-ES"/>
            <a:t>Incidencias en el pago</a:t>
          </a:r>
        </a:p>
      </dgm:t>
    </dgm:pt>
    <dgm:pt modelId="{7A6BB395-A4E9-432D-AF57-FF5C14DEA711}" type="parTrans" cxnId="{3773AD8A-F204-44BF-9C1F-AEAE35958485}">
      <dgm:prSet/>
      <dgm:spPr/>
      <dgm:t>
        <a:bodyPr/>
        <a:lstStyle/>
        <a:p>
          <a:endParaRPr lang="es-ES"/>
        </a:p>
      </dgm:t>
    </dgm:pt>
    <dgm:pt modelId="{4DF18398-F992-4287-8A52-BA82E72D7C52}" type="sibTrans" cxnId="{3773AD8A-F204-44BF-9C1F-AEAE35958485}">
      <dgm:prSet/>
      <dgm:spPr/>
      <dgm:t>
        <a:bodyPr/>
        <a:lstStyle/>
        <a:p>
          <a:endParaRPr lang="es-ES"/>
        </a:p>
      </dgm:t>
    </dgm:pt>
    <dgm:pt modelId="{87FE99FF-6934-453D-B4E6-0D6993576B95}">
      <dgm:prSet phldrT="[Texto]"/>
      <dgm:spPr/>
      <dgm:t>
        <a:bodyPr/>
        <a:lstStyle/>
        <a:p>
          <a:r>
            <a:rPr lang="es-ES"/>
            <a:t>Nº de cuenta cancelada</a:t>
          </a:r>
        </a:p>
      </dgm:t>
    </dgm:pt>
    <dgm:pt modelId="{93A30E40-0692-40F3-8BAF-7AD496CD3AAB}" type="parTrans" cxnId="{EAC582D2-B24B-4603-8D6A-2F8DDF951775}">
      <dgm:prSet/>
      <dgm:spPr/>
      <dgm:t>
        <a:bodyPr/>
        <a:lstStyle/>
        <a:p>
          <a:endParaRPr lang="es-ES"/>
        </a:p>
      </dgm:t>
    </dgm:pt>
    <dgm:pt modelId="{39C771CB-BD51-41C5-A3FC-26F0AFE3E581}" type="sibTrans" cxnId="{EAC582D2-B24B-4603-8D6A-2F8DDF951775}">
      <dgm:prSet/>
      <dgm:spPr/>
      <dgm:t>
        <a:bodyPr/>
        <a:lstStyle/>
        <a:p>
          <a:endParaRPr lang="es-ES"/>
        </a:p>
      </dgm:t>
    </dgm:pt>
    <dgm:pt modelId="{A5EDA04B-4AA8-4FFE-852C-C10877BD5FE7}">
      <dgm:prSet phldrT="[Texto]"/>
      <dgm:spPr/>
      <dgm:t>
        <a:bodyPr/>
        <a:lstStyle/>
        <a:p>
          <a:r>
            <a:rPr lang="es-ES"/>
            <a:t>Cambios de CIF/NIF</a:t>
          </a:r>
        </a:p>
      </dgm:t>
    </dgm:pt>
    <dgm:pt modelId="{01EE25ED-B233-4C2D-ACF8-D1C42273D5D8}" type="parTrans" cxnId="{4B9C7366-49B7-49BE-97D8-99AB39A40213}">
      <dgm:prSet/>
      <dgm:spPr/>
      <dgm:t>
        <a:bodyPr/>
        <a:lstStyle/>
        <a:p>
          <a:endParaRPr lang="es-ES"/>
        </a:p>
      </dgm:t>
    </dgm:pt>
    <dgm:pt modelId="{3FA29E23-2B87-4A04-B342-EA11B088DB66}" type="sibTrans" cxnId="{4B9C7366-49B7-49BE-97D8-99AB39A40213}">
      <dgm:prSet/>
      <dgm:spPr/>
      <dgm:t>
        <a:bodyPr/>
        <a:lstStyle/>
        <a:p>
          <a:endParaRPr lang="es-ES"/>
        </a:p>
      </dgm:t>
    </dgm:pt>
    <dgm:pt modelId="{E9A8FF51-4CF3-4182-A056-9DEEB421DC01}">
      <dgm:prSet phldrT="[Texto]" custT="1"/>
      <dgm:spPr/>
      <dgm:t>
        <a:bodyPr/>
        <a:lstStyle/>
        <a:p>
          <a:r>
            <a:rPr lang="es-ES" sz="1100"/>
            <a:t>Estado </a:t>
          </a:r>
        </a:p>
      </dgm:t>
    </dgm:pt>
    <dgm:pt modelId="{33A86AF4-AE6A-498C-ADEF-7B0EBAAB4455}" type="parTrans" cxnId="{26EC9DC7-27F3-4524-A710-F35822B12E8B}">
      <dgm:prSet/>
      <dgm:spPr/>
      <dgm:t>
        <a:bodyPr/>
        <a:lstStyle/>
        <a:p>
          <a:endParaRPr lang="es-ES"/>
        </a:p>
      </dgm:t>
    </dgm:pt>
    <dgm:pt modelId="{0E554B84-5FA6-43CB-8C54-6FD327A985C8}" type="sibTrans" cxnId="{26EC9DC7-27F3-4524-A710-F35822B12E8B}">
      <dgm:prSet/>
      <dgm:spPr/>
      <dgm:t>
        <a:bodyPr/>
        <a:lstStyle/>
        <a:p>
          <a:endParaRPr lang="es-ES"/>
        </a:p>
      </dgm:t>
    </dgm:pt>
    <dgm:pt modelId="{CC3C54CF-A77B-4C0E-986F-AD44D3349B6E}">
      <dgm:prSet phldrT="[Texto]" custT="1"/>
      <dgm:spPr/>
      <dgm:t>
        <a:bodyPr/>
        <a:lstStyle/>
        <a:p>
          <a:r>
            <a:rPr lang="es-ES" sz="1100"/>
            <a:t>Solicitud contacto con perito</a:t>
          </a:r>
        </a:p>
      </dgm:t>
    </dgm:pt>
    <dgm:pt modelId="{596CCBA1-17DF-4C5A-B411-9537967192B8}" type="parTrans" cxnId="{CAB88BCA-F45A-4371-A427-25DCA35496EA}">
      <dgm:prSet/>
      <dgm:spPr/>
      <dgm:t>
        <a:bodyPr/>
        <a:lstStyle/>
        <a:p>
          <a:endParaRPr lang="es-ES"/>
        </a:p>
      </dgm:t>
    </dgm:pt>
    <dgm:pt modelId="{AA339448-4211-44C9-A660-76C3C61F0A6D}" type="sibTrans" cxnId="{CAB88BCA-F45A-4371-A427-25DCA35496EA}">
      <dgm:prSet/>
      <dgm:spPr/>
      <dgm:t>
        <a:bodyPr/>
        <a:lstStyle/>
        <a:p>
          <a:endParaRPr lang="es-ES"/>
        </a:p>
      </dgm:t>
    </dgm:pt>
    <dgm:pt modelId="{FDE4A6AC-7678-471E-ABBE-8143B7EF9C49}">
      <dgm:prSet phldrT="[Texto]" custT="1"/>
      <dgm:spPr/>
      <dgm:t>
        <a:bodyPr/>
        <a:lstStyle/>
        <a:p>
          <a:r>
            <a:rPr lang="es-ES" sz="1100"/>
            <a:t>Cambio precios </a:t>
          </a:r>
        </a:p>
      </dgm:t>
    </dgm:pt>
    <dgm:pt modelId="{2180C643-E335-4CF6-BAF5-C5A9CE38232D}" type="parTrans" cxnId="{D9FD4DA1-63C0-4E83-8132-25A335CB0697}">
      <dgm:prSet/>
      <dgm:spPr/>
      <dgm:t>
        <a:bodyPr/>
        <a:lstStyle/>
        <a:p>
          <a:endParaRPr lang="es-ES"/>
        </a:p>
      </dgm:t>
    </dgm:pt>
    <dgm:pt modelId="{42F11B5D-FDAF-46A8-8C73-09BC84062985}" type="sibTrans" cxnId="{D9FD4DA1-63C0-4E83-8132-25A335CB0697}">
      <dgm:prSet/>
      <dgm:spPr/>
      <dgm:t>
        <a:bodyPr/>
        <a:lstStyle/>
        <a:p>
          <a:endParaRPr lang="es-ES"/>
        </a:p>
      </dgm:t>
    </dgm:pt>
    <dgm:pt modelId="{D730F3EC-1033-49C2-A9A2-BD5C474589AD}">
      <dgm:prSet phldrT="[Texto]" custT="1"/>
      <dgm:spPr/>
      <dgm:t>
        <a:bodyPr/>
        <a:lstStyle/>
        <a:p>
          <a:r>
            <a:rPr lang="es-ES" sz="1100"/>
            <a:t>Solicitud CP</a:t>
          </a:r>
        </a:p>
      </dgm:t>
    </dgm:pt>
    <dgm:pt modelId="{26904FB1-DEE9-4CFC-A227-D7E6E6B549F3}" type="parTrans" cxnId="{FAB1A84A-8BC3-4A9F-BE72-872F8EB31E73}">
      <dgm:prSet/>
      <dgm:spPr/>
      <dgm:t>
        <a:bodyPr/>
        <a:lstStyle/>
        <a:p>
          <a:endParaRPr lang="es-ES"/>
        </a:p>
      </dgm:t>
    </dgm:pt>
    <dgm:pt modelId="{676C8736-9A18-42A0-938D-8C9F24ECE82A}" type="sibTrans" cxnId="{FAB1A84A-8BC3-4A9F-BE72-872F8EB31E73}">
      <dgm:prSet/>
      <dgm:spPr/>
      <dgm:t>
        <a:bodyPr/>
        <a:lstStyle/>
        <a:p>
          <a:endParaRPr lang="es-ES"/>
        </a:p>
      </dgm:t>
    </dgm:pt>
    <dgm:pt modelId="{51576BF6-4348-48E0-82DD-8F5A4F34B2C0}">
      <dgm:prSet phldrT="[Texto]"/>
      <dgm:spPr/>
      <dgm:t>
        <a:bodyPr/>
        <a:lstStyle/>
        <a:p>
          <a:r>
            <a:rPr lang="es-ES"/>
            <a:t>Consulta datos facturación</a:t>
          </a:r>
        </a:p>
      </dgm:t>
    </dgm:pt>
    <dgm:pt modelId="{E2AF590B-9FD5-41B8-939F-0C669AE13D5E}" type="parTrans" cxnId="{3CFD5326-E936-43E5-A375-F29157C91454}">
      <dgm:prSet/>
      <dgm:spPr/>
      <dgm:t>
        <a:bodyPr/>
        <a:lstStyle/>
        <a:p>
          <a:endParaRPr lang="es-ES"/>
        </a:p>
      </dgm:t>
    </dgm:pt>
    <dgm:pt modelId="{53D166D3-E18B-4358-B4AC-E60DEEF7B16D}" type="sibTrans" cxnId="{3CFD5326-E936-43E5-A375-F29157C91454}">
      <dgm:prSet/>
      <dgm:spPr/>
      <dgm:t>
        <a:bodyPr/>
        <a:lstStyle/>
        <a:p>
          <a:endParaRPr lang="es-ES"/>
        </a:p>
      </dgm:t>
    </dgm:pt>
    <dgm:pt modelId="{F2E80977-B479-46AC-BC2B-65F4A3B433EF}">
      <dgm:prSet phldrT="[Texto]"/>
      <dgm:spPr/>
      <dgm:t>
        <a:bodyPr/>
        <a:lstStyle/>
        <a:p>
          <a:r>
            <a:rPr lang="es-ES"/>
            <a:t>Información de cómo facturar</a:t>
          </a:r>
        </a:p>
      </dgm:t>
    </dgm:pt>
    <dgm:pt modelId="{BEA5048A-1D00-4A83-A7CD-4B661567686D}" type="parTrans" cxnId="{59BD4684-786E-4DF2-BAA1-03DD64A5F8A7}">
      <dgm:prSet/>
      <dgm:spPr/>
      <dgm:t>
        <a:bodyPr/>
        <a:lstStyle/>
        <a:p>
          <a:endParaRPr lang="es-ES"/>
        </a:p>
      </dgm:t>
    </dgm:pt>
    <dgm:pt modelId="{CB6917B2-2448-4357-AF3F-70A3045524AD}" type="sibTrans" cxnId="{59BD4684-786E-4DF2-BAA1-03DD64A5F8A7}">
      <dgm:prSet/>
      <dgm:spPr/>
      <dgm:t>
        <a:bodyPr/>
        <a:lstStyle/>
        <a:p>
          <a:endParaRPr lang="es-ES"/>
        </a:p>
      </dgm:t>
    </dgm:pt>
    <dgm:pt modelId="{F2021A33-60B5-4BD0-B29D-1C3A81FC8BAC}">
      <dgm:prSet phldrT="[Texto]"/>
      <dgm:spPr/>
      <dgm:t>
        <a:bodyPr/>
        <a:lstStyle/>
        <a:p>
          <a:r>
            <a:rPr lang="es-ES"/>
            <a:t>Solicitud datos de la entidad</a:t>
          </a:r>
        </a:p>
      </dgm:t>
    </dgm:pt>
    <dgm:pt modelId="{812F8A45-AE35-4529-98CD-E17715F7E73C}" type="parTrans" cxnId="{9272EB12-4D27-442F-9F54-BF3E26A41332}">
      <dgm:prSet/>
      <dgm:spPr/>
      <dgm:t>
        <a:bodyPr/>
        <a:lstStyle/>
        <a:p>
          <a:endParaRPr lang="es-ES"/>
        </a:p>
      </dgm:t>
    </dgm:pt>
    <dgm:pt modelId="{7EB65C08-8FCB-48B2-8585-6154313BD615}" type="sibTrans" cxnId="{9272EB12-4D27-442F-9F54-BF3E26A41332}">
      <dgm:prSet/>
      <dgm:spPr/>
      <dgm:t>
        <a:bodyPr/>
        <a:lstStyle/>
        <a:p>
          <a:endParaRPr lang="es-ES"/>
        </a:p>
      </dgm:t>
    </dgm:pt>
    <dgm:pt modelId="{D2097E47-8CC7-43F8-AD34-1645CBA20E6C}">
      <dgm:prSet phldrT="[Texto]"/>
      <dgm:spPr/>
      <dgm:t>
        <a:bodyPr/>
        <a:lstStyle/>
        <a:p>
          <a:r>
            <a:rPr lang="es-ES"/>
            <a:t>Problemas con la tasación</a:t>
          </a:r>
        </a:p>
      </dgm:t>
    </dgm:pt>
    <dgm:pt modelId="{0B44C758-EE82-47DB-9A36-A0E294C4D815}" type="parTrans" cxnId="{5DF7648C-83CB-4A7A-AA64-6651012335CD}">
      <dgm:prSet/>
      <dgm:spPr/>
      <dgm:t>
        <a:bodyPr/>
        <a:lstStyle/>
        <a:p>
          <a:endParaRPr lang="es-ES"/>
        </a:p>
      </dgm:t>
    </dgm:pt>
    <dgm:pt modelId="{EE0327B1-350F-4EDB-91AF-7136310AC3A2}" type="sibTrans" cxnId="{5DF7648C-83CB-4A7A-AA64-6651012335CD}">
      <dgm:prSet/>
      <dgm:spPr/>
      <dgm:t>
        <a:bodyPr/>
        <a:lstStyle/>
        <a:p>
          <a:endParaRPr lang="es-ES"/>
        </a:p>
      </dgm:t>
    </dgm:pt>
    <dgm:pt modelId="{28E41E24-9BA0-4624-A9E0-C53935224426}">
      <dgm:prSet phldrT="[Texto]"/>
      <dgm:spPr/>
      <dgm:t>
        <a:bodyPr/>
        <a:lstStyle/>
        <a:p>
          <a:r>
            <a:rPr lang="es-ES"/>
            <a:t>Situación de una factura</a:t>
          </a:r>
        </a:p>
      </dgm:t>
    </dgm:pt>
    <dgm:pt modelId="{4791DAF2-ED50-44CC-AB81-936622B52BAA}" type="parTrans" cxnId="{C8144FCD-B3FD-4750-971E-F045A153FB53}">
      <dgm:prSet/>
      <dgm:spPr/>
      <dgm:t>
        <a:bodyPr/>
        <a:lstStyle/>
        <a:p>
          <a:endParaRPr lang="es-ES"/>
        </a:p>
      </dgm:t>
    </dgm:pt>
    <dgm:pt modelId="{51AA9DB4-5E45-4776-B7F7-ED560EE2649F}" type="sibTrans" cxnId="{C8144FCD-B3FD-4750-971E-F045A153FB53}">
      <dgm:prSet/>
      <dgm:spPr/>
      <dgm:t>
        <a:bodyPr/>
        <a:lstStyle/>
        <a:p>
          <a:endParaRPr lang="es-ES"/>
        </a:p>
      </dgm:t>
    </dgm:pt>
    <dgm:pt modelId="{BF669BB3-BFDB-4DF3-B081-B7E2E0BBE450}">
      <dgm:prSet phldrT="[Texto]" custT="1"/>
      <dgm:spPr/>
      <dgm:t>
        <a:bodyPr/>
        <a:lstStyle/>
        <a:p>
          <a:r>
            <a:rPr lang="es-ES" sz="1100"/>
            <a:t>Situación del expediente</a:t>
          </a:r>
        </a:p>
      </dgm:t>
    </dgm:pt>
    <dgm:pt modelId="{38D679BA-617C-4B51-B5D8-C988CA3F0379}" type="parTrans" cxnId="{C1C85195-9F82-4815-9FF5-31C9FEB98BCE}">
      <dgm:prSet/>
      <dgm:spPr/>
      <dgm:t>
        <a:bodyPr/>
        <a:lstStyle/>
        <a:p>
          <a:endParaRPr lang="es-ES"/>
        </a:p>
      </dgm:t>
    </dgm:pt>
    <dgm:pt modelId="{97E0B958-75A8-480C-92D1-A26B683BE231}" type="sibTrans" cxnId="{C1C85195-9F82-4815-9FF5-31C9FEB98BCE}">
      <dgm:prSet/>
      <dgm:spPr/>
      <dgm:t>
        <a:bodyPr/>
        <a:lstStyle/>
        <a:p>
          <a:endParaRPr lang="es-ES"/>
        </a:p>
      </dgm:t>
    </dgm:pt>
    <dgm:pt modelId="{49C424BE-393F-46C0-93AD-DC6DA4B853C4}">
      <dgm:prSet phldrT="[Texto]" custT="1"/>
      <dgm:spPr/>
      <dgm:t>
        <a:bodyPr/>
        <a:lstStyle/>
        <a:p>
          <a:r>
            <a:rPr lang="es-ES" sz="1100"/>
            <a:t>Solicitud autorización reparación</a:t>
          </a:r>
        </a:p>
      </dgm:t>
    </dgm:pt>
    <dgm:pt modelId="{84861DEE-9B27-4952-9799-0D49BC85E438}" type="parTrans" cxnId="{448092E0-9502-48F4-A56A-77074BE2ED0A}">
      <dgm:prSet/>
      <dgm:spPr/>
      <dgm:t>
        <a:bodyPr/>
        <a:lstStyle/>
        <a:p>
          <a:endParaRPr lang="es-ES"/>
        </a:p>
      </dgm:t>
    </dgm:pt>
    <dgm:pt modelId="{A0573744-608E-49B0-B6CB-9566F80DB53F}" type="sibTrans" cxnId="{448092E0-9502-48F4-A56A-77074BE2ED0A}">
      <dgm:prSet/>
      <dgm:spPr/>
      <dgm:t>
        <a:bodyPr/>
        <a:lstStyle/>
        <a:p>
          <a:endParaRPr lang="es-ES"/>
        </a:p>
      </dgm:t>
    </dgm:pt>
    <dgm:pt modelId="{58A715CA-F9D5-456B-B565-A601B7EDAC85}">
      <dgm:prSet phldrT="[Texto]"/>
      <dgm:spPr/>
      <dgm:t>
        <a:bodyPr/>
        <a:lstStyle/>
        <a:p>
          <a:r>
            <a:rPr lang="es-ES"/>
            <a:t>Solicitud justificante fact. embargada.</a:t>
          </a:r>
        </a:p>
      </dgm:t>
    </dgm:pt>
    <dgm:pt modelId="{140791C3-ED5E-4BCA-9C69-4358E4D4B367}" type="parTrans" cxnId="{A760A6A5-1CDC-4B6D-8D1A-AB2DD68BA0CF}">
      <dgm:prSet/>
      <dgm:spPr/>
      <dgm:t>
        <a:bodyPr/>
        <a:lstStyle/>
        <a:p>
          <a:endParaRPr lang="es-ES"/>
        </a:p>
      </dgm:t>
    </dgm:pt>
    <dgm:pt modelId="{492C5CE0-EA6B-4640-BBD6-9308658303B2}" type="sibTrans" cxnId="{A760A6A5-1CDC-4B6D-8D1A-AB2DD68BA0CF}">
      <dgm:prSet/>
      <dgm:spPr/>
      <dgm:t>
        <a:bodyPr/>
        <a:lstStyle/>
        <a:p>
          <a:endParaRPr lang="es-ES"/>
        </a:p>
      </dgm:t>
    </dgm:pt>
    <dgm:pt modelId="{8C3EC0EB-B434-4D28-B6F2-9F1FD14EB321}">
      <dgm:prSet phldrT="[Texto]"/>
      <dgm:spPr/>
      <dgm:t>
        <a:bodyPr/>
        <a:lstStyle/>
        <a:p>
          <a:r>
            <a:rPr lang="es-ES"/>
            <a:t>Justificante pagos</a:t>
          </a:r>
        </a:p>
      </dgm:t>
    </dgm:pt>
    <dgm:pt modelId="{08E0C290-767D-431C-AE6B-6D4E9A4838D4}" type="parTrans" cxnId="{D92BE2A6-7B62-4908-9DCE-B29165C9094B}">
      <dgm:prSet/>
      <dgm:spPr/>
      <dgm:t>
        <a:bodyPr/>
        <a:lstStyle/>
        <a:p>
          <a:endParaRPr lang="es-ES"/>
        </a:p>
      </dgm:t>
    </dgm:pt>
    <dgm:pt modelId="{97200960-25E5-413E-AC14-2DB288227140}" type="sibTrans" cxnId="{D92BE2A6-7B62-4908-9DCE-B29165C9094B}">
      <dgm:prSet/>
      <dgm:spPr/>
      <dgm:t>
        <a:bodyPr/>
        <a:lstStyle/>
        <a:p>
          <a:endParaRPr lang="es-ES"/>
        </a:p>
      </dgm:t>
    </dgm:pt>
    <dgm:pt modelId="{FFEEFDC6-5554-42EC-A5F3-6A3457A6ED52}">
      <dgm:prSet phldrT="[Texto]"/>
      <dgm:spPr/>
      <dgm:t>
        <a:bodyPr/>
        <a:lstStyle/>
        <a:p>
          <a:r>
            <a:rPr lang="es-ES"/>
            <a:t>Reclamación pago factura</a:t>
          </a:r>
        </a:p>
      </dgm:t>
    </dgm:pt>
    <dgm:pt modelId="{52F582AA-F97D-42ED-8A5E-8F8A3FADFADC}" type="parTrans" cxnId="{13ADD9E6-BFDE-4F47-9527-7B832F6DA1CB}">
      <dgm:prSet/>
      <dgm:spPr/>
      <dgm:t>
        <a:bodyPr/>
        <a:lstStyle/>
        <a:p>
          <a:endParaRPr lang="es-ES"/>
        </a:p>
      </dgm:t>
    </dgm:pt>
    <dgm:pt modelId="{BF445F48-9E96-40EA-A128-95E24E9ECC0D}" type="sibTrans" cxnId="{13ADD9E6-BFDE-4F47-9527-7B832F6DA1CB}">
      <dgm:prSet/>
      <dgm:spPr/>
      <dgm:t>
        <a:bodyPr/>
        <a:lstStyle/>
        <a:p>
          <a:endParaRPr lang="es-ES"/>
        </a:p>
      </dgm:t>
    </dgm:pt>
    <dgm:pt modelId="{B2079F40-2F3D-421C-9B5E-7CCF42DDE037}">
      <dgm:prSet phldrT="[Texto]"/>
      <dgm:spPr/>
      <dgm:t>
        <a:bodyPr/>
        <a:lstStyle/>
        <a:p>
          <a:r>
            <a:rPr lang="es-ES"/>
            <a:t>Franquicias</a:t>
          </a:r>
        </a:p>
      </dgm:t>
    </dgm:pt>
    <dgm:pt modelId="{404EFE16-DA68-4628-BDC5-E6392212BE44}" type="parTrans" cxnId="{E54AA13C-4621-44EF-92F6-4FDC2B0A135C}">
      <dgm:prSet/>
      <dgm:spPr/>
      <dgm:t>
        <a:bodyPr/>
        <a:lstStyle/>
        <a:p>
          <a:endParaRPr lang="es-ES"/>
        </a:p>
      </dgm:t>
    </dgm:pt>
    <dgm:pt modelId="{0A4FC155-C968-4581-9125-D77264AB9B8D}" type="sibTrans" cxnId="{E54AA13C-4621-44EF-92F6-4FDC2B0A135C}">
      <dgm:prSet/>
      <dgm:spPr/>
      <dgm:t>
        <a:bodyPr/>
        <a:lstStyle/>
        <a:p>
          <a:endParaRPr lang="es-ES"/>
        </a:p>
      </dgm:t>
    </dgm:pt>
    <dgm:pt modelId="{9B892ABD-F2A5-4455-9113-0E270D67DD8A}">
      <dgm:prSet phldrT="[Texto]"/>
      <dgm:spPr/>
      <dgm:t>
        <a:bodyPr/>
        <a:lstStyle/>
        <a:p>
          <a:r>
            <a:rPr lang="es-ES"/>
            <a:t>No localiza el pago</a:t>
          </a:r>
        </a:p>
      </dgm:t>
    </dgm:pt>
    <dgm:pt modelId="{475D5D15-6B7A-4C0F-86E3-A7CE071700DE}" type="parTrans" cxnId="{2D5AA0B7-0A43-4AFC-ABB2-C50B8723FEC8}">
      <dgm:prSet/>
      <dgm:spPr/>
      <dgm:t>
        <a:bodyPr/>
        <a:lstStyle/>
        <a:p>
          <a:endParaRPr lang="es-ES"/>
        </a:p>
      </dgm:t>
    </dgm:pt>
    <dgm:pt modelId="{455ECEFA-3987-4857-9486-E2723F833BFE}" type="sibTrans" cxnId="{2D5AA0B7-0A43-4AFC-ABB2-C50B8723FEC8}">
      <dgm:prSet/>
      <dgm:spPr/>
      <dgm:t>
        <a:bodyPr/>
        <a:lstStyle/>
        <a:p>
          <a:endParaRPr lang="es-ES"/>
        </a:p>
      </dgm:t>
    </dgm:pt>
    <dgm:pt modelId="{ACE194BA-6409-4490-B455-87B17845309D}">
      <dgm:prSet phldrT="[Texto]"/>
      <dgm:spPr/>
      <dgm:t>
        <a:bodyPr/>
        <a:lstStyle/>
        <a:p>
          <a:r>
            <a:rPr lang="es-ES"/>
            <a:t>Problemas con los importes</a:t>
          </a:r>
        </a:p>
      </dgm:t>
    </dgm:pt>
    <dgm:pt modelId="{60BE05F9-326F-4CD1-9BBE-996AC646E833}" type="parTrans" cxnId="{A6788CBE-C59C-481B-8AA6-F5346F92E3E3}">
      <dgm:prSet/>
      <dgm:spPr/>
      <dgm:t>
        <a:bodyPr/>
        <a:lstStyle/>
        <a:p>
          <a:endParaRPr lang="es-ES"/>
        </a:p>
      </dgm:t>
    </dgm:pt>
    <dgm:pt modelId="{8E01E6CA-32C7-4997-ABB5-D1070996DBB9}" type="sibTrans" cxnId="{A6788CBE-C59C-481B-8AA6-F5346F92E3E3}">
      <dgm:prSet/>
      <dgm:spPr/>
      <dgm:t>
        <a:bodyPr/>
        <a:lstStyle/>
        <a:p>
          <a:endParaRPr lang="es-ES"/>
        </a:p>
      </dgm:t>
    </dgm:pt>
    <dgm:pt modelId="{178C4A3B-2A40-445C-BA33-A37EC9C2107C}">
      <dgm:prSet phldrT="[Texto]"/>
      <dgm:spPr/>
      <dgm:t>
        <a:bodyPr/>
        <a:lstStyle/>
        <a:p>
          <a:r>
            <a:rPr lang="es-ES"/>
            <a:t>Anulación de factura</a:t>
          </a:r>
        </a:p>
      </dgm:t>
    </dgm:pt>
    <dgm:pt modelId="{E5519665-15CF-4E77-BA09-061ECBA51D4F}" type="parTrans" cxnId="{7BE505D1-EC2A-4C0F-98A2-819029BBE65F}">
      <dgm:prSet/>
      <dgm:spPr/>
      <dgm:t>
        <a:bodyPr/>
        <a:lstStyle/>
        <a:p>
          <a:endParaRPr lang="es-ES"/>
        </a:p>
      </dgm:t>
    </dgm:pt>
    <dgm:pt modelId="{00575DE1-1AB1-454A-BB4A-EF45256B621B}" type="sibTrans" cxnId="{7BE505D1-EC2A-4C0F-98A2-819029BBE65F}">
      <dgm:prSet/>
      <dgm:spPr/>
      <dgm:t>
        <a:bodyPr/>
        <a:lstStyle/>
        <a:p>
          <a:endParaRPr lang="es-ES"/>
        </a:p>
      </dgm:t>
    </dgm:pt>
    <dgm:pt modelId="{6DA3199D-CF5A-4983-9769-E6B5EE9A540A}">
      <dgm:prSet phldrT="[Texto]"/>
      <dgm:spPr/>
      <dgm:t>
        <a:bodyPr/>
        <a:lstStyle/>
        <a:p>
          <a:r>
            <a:rPr lang="es-ES"/>
            <a:t>Devolución de importes mal facturados</a:t>
          </a:r>
        </a:p>
      </dgm:t>
    </dgm:pt>
    <dgm:pt modelId="{56091718-839D-48BE-971E-545458ED5C65}" type="parTrans" cxnId="{782BB946-02E4-4A67-B95C-22B488F4CB56}">
      <dgm:prSet/>
      <dgm:spPr/>
      <dgm:t>
        <a:bodyPr/>
        <a:lstStyle/>
        <a:p>
          <a:endParaRPr lang="es-ES"/>
        </a:p>
      </dgm:t>
    </dgm:pt>
    <dgm:pt modelId="{B3943DB0-757D-4666-8B31-E11D0C254B55}" type="sibTrans" cxnId="{782BB946-02E4-4A67-B95C-22B488F4CB56}">
      <dgm:prSet/>
      <dgm:spPr/>
      <dgm:t>
        <a:bodyPr/>
        <a:lstStyle/>
        <a:p>
          <a:endParaRPr lang="es-ES"/>
        </a:p>
      </dgm:t>
    </dgm:pt>
    <dgm:pt modelId="{2F37F911-C229-4DBF-9BBB-235B090CC847}">
      <dgm:prSet phldrT="[Texto]"/>
      <dgm:spPr/>
      <dgm:t>
        <a:bodyPr/>
        <a:lstStyle/>
        <a:p>
          <a:r>
            <a:rPr lang="es-ES"/>
            <a:t>Problemas con las cuentas</a:t>
          </a:r>
        </a:p>
      </dgm:t>
    </dgm:pt>
    <dgm:pt modelId="{40040013-DB7A-4B81-9224-B8ABAEF01D73}" type="parTrans" cxnId="{DEAFE43F-C7B1-4A38-B2F7-3489AC099F6C}">
      <dgm:prSet/>
      <dgm:spPr/>
      <dgm:t>
        <a:bodyPr/>
        <a:lstStyle/>
        <a:p>
          <a:endParaRPr lang="es-ES"/>
        </a:p>
      </dgm:t>
    </dgm:pt>
    <dgm:pt modelId="{3AEC9BDF-83A2-4435-8314-BEC646BF8139}" type="sibTrans" cxnId="{DEAFE43F-C7B1-4A38-B2F7-3489AC099F6C}">
      <dgm:prSet/>
      <dgm:spPr/>
      <dgm:t>
        <a:bodyPr/>
        <a:lstStyle/>
        <a:p>
          <a:endParaRPr lang="es-ES"/>
        </a:p>
      </dgm:t>
    </dgm:pt>
    <dgm:pt modelId="{16C297D0-80B6-4D28-B462-AA280F2F529B}">
      <dgm:prSet phldrT="[Texto]"/>
      <dgm:spPr/>
      <dgm:t>
        <a:bodyPr/>
        <a:lstStyle/>
        <a:p>
          <a:r>
            <a:rPr lang="es-ES"/>
            <a:t>Modificación datos taller</a:t>
          </a:r>
        </a:p>
      </dgm:t>
    </dgm:pt>
    <dgm:pt modelId="{09CD20D8-7C02-4E9A-9FE9-AE45762F3945}" type="parTrans" cxnId="{C1D47650-6A48-48A2-840E-21065C167FCA}">
      <dgm:prSet/>
      <dgm:spPr/>
      <dgm:t>
        <a:bodyPr/>
        <a:lstStyle/>
        <a:p>
          <a:endParaRPr lang="es-ES"/>
        </a:p>
      </dgm:t>
    </dgm:pt>
    <dgm:pt modelId="{358833FB-C417-4D0A-BB50-4ADF228B0DB4}" type="sibTrans" cxnId="{C1D47650-6A48-48A2-840E-21065C167FCA}">
      <dgm:prSet/>
      <dgm:spPr/>
      <dgm:t>
        <a:bodyPr/>
        <a:lstStyle/>
        <a:p>
          <a:endParaRPr lang="es-ES"/>
        </a:p>
      </dgm:t>
    </dgm:pt>
    <dgm:pt modelId="{E915E06D-6FE9-4199-8CED-B460C3AAF349}">
      <dgm:prSet phldrT="[Texto]"/>
      <dgm:spPr/>
      <dgm:t>
        <a:bodyPr/>
        <a:lstStyle/>
        <a:p>
          <a:r>
            <a:rPr lang="es-ES"/>
            <a:t>Solicitud alta taller</a:t>
          </a:r>
        </a:p>
      </dgm:t>
    </dgm:pt>
    <dgm:pt modelId="{02BA0320-DBEB-471A-91E8-F0CE14B65478}" type="parTrans" cxnId="{59DF6A3C-E20B-4038-81C5-555E4D05AECF}">
      <dgm:prSet/>
      <dgm:spPr/>
      <dgm:t>
        <a:bodyPr/>
        <a:lstStyle/>
        <a:p>
          <a:endParaRPr lang="es-ES"/>
        </a:p>
      </dgm:t>
    </dgm:pt>
    <dgm:pt modelId="{BB502030-8AB2-43BB-B79C-45C72A5158AE}" type="sibTrans" cxnId="{59DF6A3C-E20B-4038-81C5-555E4D05AECF}">
      <dgm:prSet/>
      <dgm:spPr/>
      <dgm:t>
        <a:bodyPr/>
        <a:lstStyle/>
        <a:p>
          <a:endParaRPr lang="es-ES"/>
        </a:p>
      </dgm:t>
    </dgm:pt>
    <dgm:pt modelId="{C312C60C-FB88-4CBA-808F-8CA10D8F904A}">
      <dgm:prSet phldrT="[Texto]"/>
      <dgm:spPr/>
      <dgm:t>
        <a:bodyPr/>
        <a:lstStyle/>
        <a:p>
          <a:r>
            <a:rPr lang="es-ES"/>
            <a:t>Cambios datos fiscales</a:t>
          </a:r>
        </a:p>
      </dgm:t>
    </dgm:pt>
    <dgm:pt modelId="{D747293F-950B-4014-BF57-BABE25E3CF07}" type="parTrans" cxnId="{06118BBE-6888-4982-AE1F-7E7CDCDF17F5}">
      <dgm:prSet/>
      <dgm:spPr/>
      <dgm:t>
        <a:bodyPr/>
        <a:lstStyle/>
        <a:p>
          <a:endParaRPr lang="es-ES"/>
        </a:p>
      </dgm:t>
    </dgm:pt>
    <dgm:pt modelId="{662871F5-A246-4FD3-92DD-6409568EBA44}" type="sibTrans" cxnId="{06118BBE-6888-4982-AE1F-7E7CDCDF17F5}">
      <dgm:prSet/>
      <dgm:spPr/>
      <dgm:t>
        <a:bodyPr/>
        <a:lstStyle/>
        <a:p>
          <a:endParaRPr lang="es-ES"/>
        </a:p>
      </dgm:t>
    </dgm:pt>
    <dgm:pt modelId="{5899CF29-A321-4F69-94C7-91233DF1A641}">
      <dgm:prSet phldrT="[Texto]"/>
      <dgm:spPr/>
      <dgm:t>
        <a:bodyPr/>
        <a:lstStyle/>
        <a:p>
          <a:r>
            <a:rPr lang="es-ES"/>
            <a:t>Actualizar datos taller</a:t>
          </a:r>
        </a:p>
      </dgm:t>
    </dgm:pt>
    <dgm:pt modelId="{EA5EA604-B933-4D8D-8056-AC8CD7782E5E}" type="parTrans" cxnId="{6E3AB2EE-C2B4-45CA-BC3E-AB1C9D70BFA4}">
      <dgm:prSet/>
      <dgm:spPr/>
      <dgm:t>
        <a:bodyPr/>
        <a:lstStyle/>
        <a:p>
          <a:endParaRPr lang="es-ES"/>
        </a:p>
      </dgm:t>
    </dgm:pt>
    <dgm:pt modelId="{C4D93EBD-1780-4192-9F51-E0434BCF6E5C}" type="sibTrans" cxnId="{6E3AB2EE-C2B4-45CA-BC3E-AB1C9D70BFA4}">
      <dgm:prSet/>
      <dgm:spPr/>
      <dgm:t>
        <a:bodyPr/>
        <a:lstStyle/>
        <a:p>
          <a:endParaRPr lang="es-ES"/>
        </a:p>
      </dgm:t>
    </dgm:pt>
    <dgm:pt modelId="{0103C944-9C0E-4798-A83C-7672DC73B8B9}">
      <dgm:prSet phldrT="[Texto]"/>
      <dgm:spPr/>
      <dgm:t>
        <a:bodyPr/>
        <a:lstStyle/>
        <a:p>
          <a:r>
            <a:rPr lang="es-ES"/>
            <a:t>Solicitud baja taller</a:t>
          </a:r>
        </a:p>
      </dgm:t>
    </dgm:pt>
    <dgm:pt modelId="{C23E1606-4D38-4F94-A28B-826928D7DB67}" type="parTrans" cxnId="{C2DF95BA-19ED-47FD-ACCB-1F1190454D41}">
      <dgm:prSet/>
      <dgm:spPr/>
      <dgm:t>
        <a:bodyPr/>
        <a:lstStyle/>
        <a:p>
          <a:endParaRPr lang="es-ES"/>
        </a:p>
      </dgm:t>
    </dgm:pt>
    <dgm:pt modelId="{CEDC4CDA-05D5-4173-8E3A-7562E8DD560C}" type="sibTrans" cxnId="{C2DF95BA-19ED-47FD-ACCB-1F1190454D41}">
      <dgm:prSet/>
      <dgm:spPr/>
      <dgm:t>
        <a:bodyPr/>
        <a:lstStyle/>
        <a:p>
          <a:endParaRPr lang="es-ES"/>
        </a:p>
      </dgm:t>
    </dgm:pt>
    <dgm:pt modelId="{CA914208-4A67-4D06-AACC-30544D476D22}">
      <dgm:prSet phldrT="[Texto]"/>
      <dgm:spPr/>
      <dgm:t>
        <a:bodyPr/>
        <a:lstStyle/>
        <a:p>
          <a:r>
            <a:rPr lang="es-ES"/>
            <a:t>Consulta situación taller</a:t>
          </a:r>
        </a:p>
      </dgm:t>
    </dgm:pt>
    <dgm:pt modelId="{709C518F-B95B-468C-88D4-95028AB47063}" type="parTrans" cxnId="{273AB943-3681-485E-B255-423AB220FBDC}">
      <dgm:prSet/>
      <dgm:spPr/>
      <dgm:t>
        <a:bodyPr/>
        <a:lstStyle/>
        <a:p>
          <a:endParaRPr lang="es-ES"/>
        </a:p>
      </dgm:t>
    </dgm:pt>
    <dgm:pt modelId="{1204524D-B637-40ED-872C-0C0FB3274F7F}" type="sibTrans" cxnId="{273AB943-3681-485E-B255-423AB220FBDC}">
      <dgm:prSet/>
      <dgm:spPr/>
      <dgm:t>
        <a:bodyPr/>
        <a:lstStyle/>
        <a:p>
          <a:endParaRPr lang="es-ES"/>
        </a:p>
      </dgm:t>
    </dgm:pt>
    <dgm:pt modelId="{F56F78AC-EEC2-4C7D-B92F-91D2E80BEC2D}">
      <dgm:prSet phldrT="[Texto]" custT="1"/>
      <dgm:spPr/>
      <dgm:t>
        <a:bodyPr/>
        <a:lstStyle/>
        <a:p>
          <a:r>
            <a:rPr lang="es-ES" sz="1100"/>
            <a:t>Solicitud de modificación del CP</a:t>
          </a:r>
        </a:p>
      </dgm:t>
    </dgm:pt>
    <dgm:pt modelId="{BA98AF37-CA5F-4928-A602-8628A8B4924C}" type="parTrans" cxnId="{F57BFA53-B1B8-409F-9E98-BC1A7B5F17A3}">
      <dgm:prSet/>
      <dgm:spPr/>
      <dgm:t>
        <a:bodyPr/>
        <a:lstStyle/>
        <a:p>
          <a:endParaRPr lang="es-ES"/>
        </a:p>
      </dgm:t>
    </dgm:pt>
    <dgm:pt modelId="{0646374F-07C5-401A-BC08-2B211C3583EC}" type="sibTrans" cxnId="{F57BFA53-B1B8-409F-9E98-BC1A7B5F17A3}">
      <dgm:prSet/>
      <dgm:spPr/>
      <dgm:t>
        <a:bodyPr/>
        <a:lstStyle/>
        <a:p>
          <a:endParaRPr lang="es-ES"/>
        </a:p>
      </dgm:t>
    </dgm:pt>
    <dgm:pt modelId="{057F9463-8057-441D-9E8E-6DEE960F5E03}">
      <dgm:prSet phldrT="[Texto]" custT="1"/>
      <dgm:spPr/>
      <dgm:t>
        <a:bodyPr/>
        <a:lstStyle/>
        <a:p>
          <a:r>
            <a:rPr lang="es-ES" sz="1100"/>
            <a:t>Solicitud ampliación de daños</a:t>
          </a:r>
        </a:p>
      </dgm:t>
    </dgm:pt>
    <dgm:pt modelId="{3B0932B0-6345-4ED5-B5E4-461AB7C0D3D0}" type="parTrans" cxnId="{B2D50B44-1267-498E-AAD5-8AC3948FD8F9}">
      <dgm:prSet/>
      <dgm:spPr/>
      <dgm:t>
        <a:bodyPr/>
        <a:lstStyle/>
        <a:p>
          <a:endParaRPr lang="es-ES"/>
        </a:p>
      </dgm:t>
    </dgm:pt>
    <dgm:pt modelId="{33A27568-953C-491B-A414-3BCDB4B698F9}" type="sibTrans" cxnId="{B2D50B44-1267-498E-AAD5-8AC3948FD8F9}">
      <dgm:prSet/>
      <dgm:spPr/>
      <dgm:t>
        <a:bodyPr/>
        <a:lstStyle/>
        <a:p>
          <a:endParaRPr lang="es-ES"/>
        </a:p>
      </dgm:t>
    </dgm:pt>
    <dgm:pt modelId="{30A49639-E15E-4A36-B471-AC20F4131045}">
      <dgm:prSet phldrT="[Texto]" custT="1"/>
      <dgm:spPr/>
      <dgm:t>
        <a:bodyPr/>
        <a:lstStyle/>
        <a:p>
          <a:endParaRPr lang="es-ES" sz="1200"/>
        </a:p>
      </dgm:t>
    </dgm:pt>
    <dgm:pt modelId="{678F1ED7-5012-4C8D-BD13-3F25786E0016}" type="parTrans" cxnId="{6371A4E7-43F5-4937-8343-7CF26306ECF0}">
      <dgm:prSet/>
      <dgm:spPr/>
      <dgm:t>
        <a:bodyPr/>
        <a:lstStyle/>
        <a:p>
          <a:endParaRPr lang="es-ES"/>
        </a:p>
      </dgm:t>
    </dgm:pt>
    <dgm:pt modelId="{AC468ADF-5C3D-46AD-AA6C-2ED9A672F15B}" type="sibTrans" cxnId="{6371A4E7-43F5-4937-8343-7CF26306ECF0}">
      <dgm:prSet/>
      <dgm:spPr/>
      <dgm:t>
        <a:bodyPr/>
        <a:lstStyle/>
        <a:p>
          <a:endParaRPr lang="es-ES"/>
        </a:p>
      </dgm:t>
    </dgm:pt>
    <dgm:pt modelId="{68504AFF-238A-4EB8-ADBF-DB79D337FDEF}">
      <dgm:prSet phldrT="[Texto]" custT="1"/>
      <dgm:spPr/>
      <dgm:t>
        <a:bodyPr/>
        <a:lstStyle/>
        <a:p>
          <a:r>
            <a:rPr lang="es-ES" sz="1100"/>
            <a:t>Solicitud de peritaje</a:t>
          </a:r>
        </a:p>
      </dgm:t>
    </dgm:pt>
    <dgm:pt modelId="{97E831B4-BF85-4940-8F63-C6F8F6C79D3D}" type="sibTrans" cxnId="{17B505D7-D5ED-4CD1-BC6A-E62B442E0810}">
      <dgm:prSet/>
      <dgm:spPr/>
      <dgm:t>
        <a:bodyPr/>
        <a:lstStyle/>
        <a:p>
          <a:endParaRPr lang="es-ES"/>
        </a:p>
      </dgm:t>
    </dgm:pt>
    <dgm:pt modelId="{096C3505-9613-4EF3-81C4-52D08BEF1940}" type="parTrans" cxnId="{17B505D7-D5ED-4CD1-BC6A-E62B442E0810}">
      <dgm:prSet/>
      <dgm:spPr/>
      <dgm:t>
        <a:bodyPr/>
        <a:lstStyle/>
        <a:p>
          <a:endParaRPr lang="es-ES"/>
        </a:p>
      </dgm:t>
    </dgm:pt>
    <dgm:pt modelId="{05564B76-9A6D-45AD-A4EF-CCA2274917E7}" type="pres">
      <dgm:prSet presAssocID="{46E0BDD8-D15E-4F72-95F0-2BC1255914B3}" presName="linearFlow" presStyleCnt="0">
        <dgm:presLayoutVars>
          <dgm:dir/>
          <dgm:animLvl val="lvl"/>
          <dgm:resizeHandles/>
        </dgm:presLayoutVars>
      </dgm:prSet>
      <dgm:spPr/>
    </dgm:pt>
    <dgm:pt modelId="{EA983754-ADBC-4B12-9D01-643D4D0FBC17}" type="pres">
      <dgm:prSet presAssocID="{5F1DB3B7-85B4-4D9D-BD9E-9D01BD97AF7C}" presName="compositeNode" presStyleCnt="0">
        <dgm:presLayoutVars>
          <dgm:bulletEnabled val="1"/>
        </dgm:presLayoutVars>
      </dgm:prSet>
      <dgm:spPr/>
    </dgm:pt>
    <dgm:pt modelId="{0F073581-EE12-4779-9E6B-2549AE75DBB5}" type="pres">
      <dgm:prSet presAssocID="{5F1DB3B7-85B4-4D9D-BD9E-9D01BD97AF7C}" presName="image" presStyleLbl="fgImgPlace1" presStyleIdx="0" presStyleCnt="4"/>
      <dgm:spPr>
        <a:blipFill rotWithShape="1">
          <a:blip xmlns:r="http://schemas.openxmlformats.org/officeDocument/2006/relationships" r:embed="rId1"/>
          <a:srcRect/>
          <a:stretch>
            <a:fillRect t="-18000" b="-18000"/>
          </a:stretch>
        </a:blipFill>
      </dgm:spPr>
    </dgm:pt>
    <dgm:pt modelId="{35890964-78A9-4316-9981-C55A0E29A8C7}" type="pres">
      <dgm:prSet presAssocID="{5F1DB3B7-85B4-4D9D-BD9E-9D01BD97AF7C}" presName="childNode" presStyleLbl="node1" presStyleIdx="0" presStyleCnt="4">
        <dgm:presLayoutVars>
          <dgm:bulletEnabled val="1"/>
        </dgm:presLayoutVars>
      </dgm:prSet>
      <dgm:spPr/>
    </dgm:pt>
    <dgm:pt modelId="{FAE741DC-8F77-4AC2-9A95-AD4EECE68B08}" type="pres">
      <dgm:prSet presAssocID="{5F1DB3B7-85B4-4D9D-BD9E-9D01BD97AF7C}" presName="parentNode" presStyleLbl="revTx" presStyleIdx="0" presStyleCnt="4">
        <dgm:presLayoutVars>
          <dgm:chMax val="0"/>
          <dgm:bulletEnabled val="1"/>
        </dgm:presLayoutVars>
      </dgm:prSet>
      <dgm:spPr/>
    </dgm:pt>
    <dgm:pt modelId="{E5EEAA4F-FE49-4E34-8745-94B589E5DB81}" type="pres">
      <dgm:prSet presAssocID="{8A50A8F0-E553-4C5F-AEF2-58F3F9E5D057}" presName="sibTrans" presStyleCnt="0"/>
      <dgm:spPr/>
    </dgm:pt>
    <dgm:pt modelId="{925FA8A4-567C-4C82-AE7B-4F737DB28193}" type="pres">
      <dgm:prSet presAssocID="{CCB11372-3A3C-4FD0-8B96-CDAA6E0888CB}" presName="compositeNode" presStyleCnt="0">
        <dgm:presLayoutVars>
          <dgm:bulletEnabled val="1"/>
        </dgm:presLayoutVars>
      </dgm:prSet>
      <dgm:spPr/>
    </dgm:pt>
    <dgm:pt modelId="{613EA606-14AC-437F-AD2C-5C840F07FA49}" type="pres">
      <dgm:prSet presAssocID="{CCB11372-3A3C-4FD0-8B96-CDAA6E0888CB}" presName="image" presStyleLbl="fgImgPlace1" presStyleIdx="1" presStyleCnt="4"/>
      <dgm:spPr>
        <a:blipFill rotWithShape="1">
          <a:blip xmlns:r="http://schemas.openxmlformats.org/officeDocument/2006/relationships" r:embed="rId2"/>
          <a:srcRect/>
          <a:stretch>
            <a:fillRect t="-14000" b="-14000"/>
          </a:stretch>
        </a:blipFill>
      </dgm:spPr>
    </dgm:pt>
    <dgm:pt modelId="{B6FD4E51-5437-4A78-B1F4-77864B757818}" type="pres">
      <dgm:prSet presAssocID="{CCB11372-3A3C-4FD0-8B96-CDAA6E0888CB}" presName="childNode" presStyleLbl="node1" presStyleIdx="1" presStyleCnt="4">
        <dgm:presLayoutVars>
          <dgm:bulletEnabled val="1"/>
        </dgm:presLayoutVars>
      </dgm:prSet>
      <dgm:spPr/>
    </dgm:pt>
    <dgm:pt modelId="{0D27F0C6-1C0A-4303-8F08-075A8864B502}" type="pres">
      <dgm:prSet presAssocID="{CCB11372-3A3C-4FD0-8B96-CDAA6E0888CB}" presName="parentNode" presStyleLbl="revTx" presStyleIdx="1" presStyleCnt="4">
        <dgm:presLayoutVars>
          <dgm:chMax val="0"/>
          <dgm:bulletEnabled val="1"/>
        </dgm:presLayoutVars>
      </dgm:prSet>
      <dgm:spPr/>
    </dgm:pt>
    <dgm:pt modelId="{A0FD3BCA-3E50-461A-A817-6404467B3E47}" type="pres">
      <dgm:prSet presAssocID="{FCD78393-69D0-4709-B7C3-E79B76CA1C1E}" presName="sibTrans" presStyleCnt="0"/>
      <dgm:spPr/>
    </dgm:pt>
    <dgm:pt modelId="{245F8122-CFD8-42A1-91CB-3D6CB4DCD971}" type="pres">
      <dgm:prSet presAssocID="{095B3AC8-E1D6-4B71-8E2C-6EE27F040BF9}" presName="compositeNode" presStyleCnt="0">
        <dgm:presLayoutVars>
          <dgm:bulletEnabled val="1"/>
        </dgm:presLayoutVars>
      </dgm:prSet>
      <dgm:spPr/>
    </dgm:pt>
    <dgm:pt modelId="{87783056-83C2-4339-83D6-2A810B2E247E}" type="pres">
      <dgm:prSet presAssocID="{095B3AC8-E1D6-4B71-8E2C-6EE27F040BF9}" presName="image" presStyleLbl="fgImgPlace1" presStyleIdx="2" presStyleCnt="4"/>
      <dgm:spPr>
        <a:blipFill rotWithShape="1">
          <a:blip xmlns:r="http://schemas.openxmlformats.org/officeDocument/2006/relationships" r:embed="rId3"/>
          <a:srcRect/>
          <a:stretch>
            <a:fillRect l="-21000" r="-21000"/>
          </a:stretch>
        </a:blipFill>
      </dgm:spPr>
    </dgm:pt>
    <dgm:pt modelId="{3C98350F-E96A-492B-9675-27997C7FB44B}" type="pres">
      <dgm:prSet presAssocID="{095B3AC8-E1D6-4B71-8E2C-6EE27F040BF9}" presName="childNode" presStyleLbl="node1" presStyleIdx="2" presStyleCnt="4">
        <dgm:presLayoutVars>
          <dgm:bulletEnabled val="1"/>
        </dgm:presLayoutVars>
      </dgm:prSet>
      <dgm:spPr/>
    </dgm:pt>
    <dgm:pt modelId="{FA533ABD-50B3-4EC2-BB42-2124A71D01D3}" type="pres">
      <dgm:prSet presAssocID="{095B3AC8-E1D6-4B71-8E2C-6EE27F040BF9}" presName="parentNode" presStyleLbl="revTx" presStyleIdx="2" presStyleCnt="4">
        <dgm:presLayoutVars>
          <dgm:chMax val="0"/>
          <dgm:bulletEnabled val="1"/>
        </dgm:presLayoutVars>
      </dgm:prSet>
      <dgm:spPr/>
    </dgm:pt>
    <dgm:pt modelId="{848EDC9F-F8FB-48EC-9533-C0411BCBAF82}" type="pres">
      <dgm:prSet presAssocID="{4DF18398-F992-4287-8A52-BA82E72D7C52}" presName="sibTrans" presStyleCnt="0"/>
      <dgm:spPr/>
    </dgm:pt>
    <dgm:pt modelId="{6E9EDB04-A718-433A-B18D-AA5219E5E2E8}" type="pres">
      <dgm:prSet presAssocID="{16C297D0-80B6-4D28-B462-AA280F2F529B}" presName="compositeNode" presStyleCnt="0">
        <dgm:presLayoutVars>
          <dgm:bulletEnabled val="1"/>
        </dgm:presLayoutVars>
      </dgm:prSet>
      <dgm:spPr/>
    </dgm:pt>
    <dgm:pt modelId="{FC3F0F87-FFB7-4455-81A7-A2080D8281AB}" type="pres">
      <dgm:prSet presAssocID="{16C297D0-80B6-4D28-B462-AA280F2F529B}" presName="image" presStyleLbl="fgImgPlace1" presStyleIdx="3" presStyleCnt="4"/>
      <dgm:spPr>
        <a:blipFill rotWithShape="1">
          <a:blip xmlns:r="http://schemas.openxmlformats.org/officeDocument/2006/relationships" r:embed="rId4"/>
          <a:srcRect/>
          <a:stretch>
            <a:fillRect l="-43000" r="-43000"/>
          </a:stretch>
        </a:blipFill>
      </dgm:spPr>
    </dgm:pt>
    <dgm:pt modelId="{672AE8E8-203E-41DA-9B45-39831319722F}" type="pres">
      <dgm:prSet presAssocID="{16C297D0-80B6-4D28-B462-AA280F2F529B}" presName="childNode" presStyleLbl="node1" presStyleIdx="3" presStyleCnt="4">
        <dgm:presLayoutVars>
          <dgm:bulletEnabled val="1"/>
        </dgm:presLayoutVars>
      </dgm:prSet>
      <dgm:spPr/>
    </dgm:pt>
    <dgm:pt modelId="{2F5D54A5-771E-4331-ACEF-D51B8DF11190}" type="pres">
      <dgm:prSet presAssocID="{16C297D0-80B6-4D28-B462-AA280F2F529B}" presName="parentNode" presStyleLbl="revTx" presStyleIdx="3" presStyleCnt="4">
        <dgm:presLayoutVars>
          <dgm:chMax val="0"/>
          <dgm:bulletEnabled val="1"/>
        </dgm:presLayoutVars>
      </dgm:prSet>
      <dgm:spPr/>
    </dgm:pt>
  </dgm:ptLst>
  <dgm:cxnLst>
    <dgm:cxn modelId="{FFAF4702-0518-494E-A734-F5134C04FDA0}" type="presOf" srcId="{CCB11372-3A3C-4FD0-8B96-CDAA6E0888CB}" destId="{0D27F0C6-1C0A-4303-8F08-075A8864B502}" srcOrd="0" destOrd="0" presId="urn:microsoft.com/office/officeart/2005/8/layout/hList2"/>
    <dgm:cxn modelId="{7C48390D-2306-4C5D-83BB-672A8909140C}" type="presOf" srcId="{F2E80977-B479-46AC-BC2B-65F4A3B433EF}" destId="{B6FD4E51-5437-4A78-B1F4-77864B757818}" srcOrd="0" destOrd="3" presId="urn:microsoft.com/office/officeart/2005/8/layout/hList2"/>
    <dgm:cxn modelId="{9272EB12-4D27-442F-9F54-BF3E26A41332}" srcId="{CCB11372-3A3C-4FD0-8B96-CDAA6E0888CB}" destId="{F2021A33-60B5-4BD0-B29D-1C3A81FC8BAC}" srcOrd="4" destOrd="0" parTransId="{812F8A45-AE35-4529-98CD-E17715F7E73C}" sibTransId="{7EB65C08-8FCB-48B2-8585-6154313BD615}"/>
    <dgm:cxn modelId="{2430D413-3338-426B-9A61-B6A88285A60F}" type="presOf" srcId="{A5EDA04B-4AA8-4FFE-852C-C10877BD5FE7}" destId="{3C98350F-E96A-492B-9675-27997C7FB44B}" srcOrd="0" destOrd="4" presId="urn:microsoft.com/office/officeart/2005/8/layout/hList2"/>
    <dgm:cxn modelId="{DDF7D11A-9E95-4798-AD42-6F66AF948F9C}" type="presOf" srcId="{F56F78AC-EEC2-4C7D-B92F-91D2E80BEC2D}" destId="{35890964-78A9-4316-9981-C55A0E29A8C7}" srcOrd="0" destOrd="8" presId="urn:microsoft.com/office/officeart/2005/8/layout/hList2"/>
    <dgm:cxn modelId="{CEBEA11B-0654-4AC3-830E-7A35ADBF023F}" srcId="{46E0BDD8-D15E-4F72-95F0-2BC1255914B3}" destId="{5F1DB3B7-85B4-4D9D-BD9E-9D01BD97AF7C}" srcOrd="0" destOrd="0" parTransId="{2F3C026C-1908-4590-9FFE-A10A30B74A2F}" sibTransId="{8A50A8F0-E553-4C5F-AEF2-58F3F9E5D057}"/>
    <dgm:cxn modelId="{B208F51B-9D1F-40F2-AC01-B37311B14E37}" srcId="{5F1DB3B7-85B4-4D9D-BD9E-9D01BD97AF7C}" destId="{A7E7AB5F-93F9-49B7-A0D1-734DED08A9DE}" srcOrd="2" destOrd="0" parTransId="{2D55E4E6-5DD7-4D0F-98C6-7AEACE8825DB}" sibTransId="{73F60BB1-C592-4962-8918-739C25636D45}"/>
    <dgm:cxn modelId="{3CFD5326-E936-43E5-A375-F29157C91454}" srcId="{CCB11372-3A3C-4FD0-8B96-CDAA6E0888CB}" destId="{51576BF6-4348-48E0-82DD-8F5A4F34B2C0}" srcOrd="1" destOrd="0" parTransId="{E2AF590B-9FD5-41B8-939F-0C669AE13D5E}" sibTransId="{53D166D3-E18B-4358-B4AC-E60DEEF7B16D}"/>
    <dgm:cxn modelId="{8253E828-2277-4C99-87B4-A87B83DE8470}" type="presOf" srcId="{C312C60C-FB88-4CBA-808F-8CA10D8F904A}" destId="{672AE8E8-203E-41DA-9B45-39831319722F}" srcOrd="0" destOrd="1" presId="urn:microsoft.com/office/officeart/2005/8/layout/hList2"/>
    <dgm:cxn modelId="{D8320B3B-A13E-43BD-ABC0-266744BDDCAF}" type="presOf" srcId="{16C297D0-80B6-4D28-B462-AA280F2F529B}" destId="{2F5D54A5-771E-4331-ACEF-D51B8DF11190}" srcOrd="0" destOrd="0" presId="urn:microsoft.com/office/officeart/2005/8/layout/hList2"/>
    <dgm:cxn modelId="{59DF6A3C-E20B-4038-81C5-555E4D05AECF}" srcId="{16C297D0-80B6-4D28-B462-AA280F2F529B}" destId="{E915E06D-6FE9-4199-8CED-B460C3AAF349}" srcOrd="0" destOrd="0" parTransId="{02BA0320-DBEB-471A-91E8-F0CE14B65478}" sibTransId="{BB502030-8AB2-43BB-B79C-45C72A5158AE}"/>
    <dgm:cxn modelId="{E54AA13C-4621-44EF-92F6-4FDC2B0A135C}" srcId="{CCB11372-3A3C-4FD0-8B96-CDAA6E0888CB}" destId="{B2079F40-2F3D-421C-9B5E-7CCF42DDE037}" srcOrd="10" destOrd="0" parTransId="{404EFE16-DA68-4628-BDC5-E6392212BE44}" sibTransId="{0A4FC155-C968-4581-9125-D77264AB9B8D}"/>
    <dgm:cxn modelId="{1E2E453E-7170-4AB5-B9D5-003D444B3B14}" type="presOf" srcId="{178C4A3B-2A40-445C-BA33-A37EC9C2107C}" destId="{3C98350F-E96A-492B-9675-27997C7FB44B}" srcOrd="0" destOrd="3" presId="urn:microsoft.com/office/officeart/2005/8/layout/hList2"/>
    <dgm:cxn modelId="{DEAFE43F-C7B1-4A38-B2F7-3489AC099F6C}" srcId="{095B3AC8-E1D6-4B71-8E2C-6EE27F040BF9}" destId="{2F37F911-C229-4DBF-9BBB-235B090CC847}" srcOrd="6" destOrd="0" parTransId="{40040013-DB7A-4B81-9224-B8ABAEF01D73}" sibTransId="{3AEC9BDF-83A2-4435-8314-BEC646BF8139}"/>
    <dgm:cxn modelId="{C4E8AF5F-BD8F-4887-B968-0D1047C4CA90}" type="presOf" srcId="{51576BF6-4348-48E0-82DD-8F5A4F34B2C0}" destId="{B6FD4E51-5437-4A78-B1F4-77864B757818}" srcOrd="0" destOrd="1" presId="urn:microsoft.com/office/officeart/2005/8/layout/hList2"/>
    <dgm:cxn modelId="{67DFFB5F-E9FA-45BB-8007-098CA1FBF992}" type="presOf" srcId="{D2097E47-8CC7-43F8-AD34-1645CBA20E6C}" destId="{B6FD4E51-5437-4A78-B1F4-77864B757818}" srcOrd="0" destOrd="5" presId="urn:microsoft.com/office/officeart/2005/8/layout/hList2"/>
    <dgm:cxn modelId="{1A865E41-3D4A-42F8-A18F-D1BF1357CE99}" type="presOf" srcId="{BF669BB3-BFDB-4DF3-B081-B7E2E0BBE450}" destId="{35890964-78A9-4316-9981-C55A0E29A8C7}" srcOrd="0" destOrd="6" presId="urn:microsoft.com/office/officeart/2005/8/layout/hList2"/>
    <dgm:cxn modelId="{FDAB6C41-7FB0-4909-BC8F-C095B77FF6DF}" type="presOf" srcId="{5F1DB3B7-85B4-4D9D-BD9E-9D01BD97AF7C}" destId="{FAE741DC-8F77-4AC2-9A95-AD4EECE68B08}" srcOrd="0" destOrd="0" presId="urn:microsoft.com/office/officeart/2005/8/layout/hList2"/>
    <dgm:cxn modelId="{7F366E41-C81D-4A1F-80B0-2468F21362A7}" type="presOf" srcId="{28E41E24-9BA0-4624-A9E0-C53935224426}" destId="{B6FD4E51-5437-4A78-B1F4-77864B757818}" srcOrd="0" destOrd="6" presId="urn:microsoft.com/office/officeart/2005/8/layout/hList2"/>
    <dgm:cxn modelId="{273AB943-3681-485E-B255-423AB220FBDC}" srcId="{16C297D0-80B6-4D28-B462-AA280F2F529B}" destId="{CA914208-4A67-4D06-AACC-30544D476D22}" srcOrd="4" destOrd="0" parTransId="{709C518F-B95B-468C-88D4-95028AB47063}" sibTransId="{1204524D-B637-40ED-872C-0C0FB3274F7F}"/>
    <dgm:cxn modelId="{B2D50B44-1267-498E-AAD5-8AC3948FD8F9}" srcId="{5F1DB3B7-85B4-4D9D-BD9E-9D01BD97AF7C}" destId="{057F9463-8057-441D-9E8E-6DEE960F5E03}" srcOrd="9" destOrd="0" parTransId="{3B0932B0-6345-4ED5-B5E4-461AB7C0D3D0}" sibTransId="{33A27568-953C-491B-A414-3BCDB4B698F9}"/>
    <dgm:cxn modelId="{A271E064-C938-400A-A5A5-BE6D4F3F4400}" type="presOf" srcId="{FFEEFDC6-5554-42EC-A5F3-6A3457A6ED52}" destId="{B6FD4E51-5437-4A78-B1F4-77864B757818}" srcOrd="0" destOrd="9" presId="urn:microsoft.com/office/officeart/2005/8/layout/hList2"/>
    <dgm:cxn modelId="{4B9C7366-49B7-49BE-97D8-99AB39A40213}" srcId="{095B3AC8-E1D6-4B71-8E2C-6EE27F040BF9}" destId="{A5EDA04B-4AA8-4FFE-852C-C10877BD5FE7}" srcOrd="4" destOrd="0" parTransId="{01EE25ED-B233-4C2D-ACF8-D1C42273D5D8}" sibTransId="{3FA29E23-2B87-4A04-B342-EA11B088DB66}"/>
    <dgm:cxn modelId="{782BB946-02E4-4A67-B95C-22B488F4CB56}" srcId="{095B3AC8-E1D6-4B71-8E2C-6EE27F040BF9}" destId="{6DA3199D-CF5A-4983-9769-E6B5EE9A540A}" srcOrd="5" destOrd="0" parTransId="{56091718-839D-48BE-971E-545458ED5C65}" sibTransId="{B3943DB0-757D-4666-8B31-E11D0C254B55}"/>
    <dgm:cxn modelId="{37290F48-5BC5-49E1-AC66-CD16779C699C}" type="presOf" srcId="{FDE4A6AC-7678-471E-ABBE-8143B7EF9C49}" destId="{35890964-78A9-4316-9981-C55A0E29A8C7}" srcOrd="0" destOrd="4" presId="urn:microsoft.com/office/officeart/2005/8/layout/hList2"/>
    <dgm:cxn modelId="{B2B5E069-DF09-4286-84F8-619569BB546B}" type="presOf" srcId="{5899CF29-A321-4F69-94C7-91233DF1A641}" destId="{672AE8E8-203E-41DA-9B45-39831319722F}" srcOrd="0" destOrd="2" presId="urn:microsoft.com/office/officeart/2005/8/layout/hList2"/>
    <dgm:cxn modelId="{6DC0064A-CF1C-49E4-9BF4-2510227F04C3}" type="presOf" srcId="{68504AFF-238A-4EB8-ADBF-DB79D337FDEF}" destId="{35890964-78A9-4316-9981-C55A0E29A8C7}" srcOrd="0" destOrd="0" presId="urn:microsoft.com/office/officeart/2005/8/layout/hList2"/>
    <dgm:cxn modelId="{FAB1A84A-8BC3-4A9F-BE72-872F8EB31E73}" srcId="{5F1DB3B7-85B4-4D9D-BD9E-9D01BD97AF7C}" destId="{D730F3EC-1033-49C2-A9A2-BD5C474589AD}" srcOrd="5" destOrd="0" parTransId="{26904FB1-DEE9-4CFC-A227-D7E6E6B549F3}" sibTransId="{676C8736-9A18-42A0-938D-8C9F24ECE82A}"/>
    <dgm:cxn modelId="{2D0AEE4F-BBD8-4CC7-8C58-09C23091096B}" type="presOf" srcId="{CA914208-4A67-4D06-AACC-30544D476D22}" destId="{672AE8E8-203E-41DA-9B45-39831319722F}" srcOrd="0" destOrd="4" presId="urn:microsoft.com/office/officeart/2005/8/layout/hList2"/>
    <dgm:cxn modelId="{C1D47650-6A48-48A2-840E-21065C167FCA}" srcId="{46E0BDD8-D15E-4F72-95F0-2BC1255914B3}" destId="{16C297D0-80B6-4D28-B462-AA280F2F529B}" srcOrd="3" destOrd="0" parTransId="{09CD20D8-7C02-4E9A-9FE9-AE45762F3945}" sibTransId="{358833FB-C417-4D0A-BB50-4ADF228B0DB4}"/>
    <dgm:cxn modelId="{96518552-E327-4DDA-922F-3CA009C5C3DA}" type="presOf" srcId="{2F37F911-C229-4DBF-9BBB-235B090CC847}" destId="{3C98350F-E96A-492B-9675-27997C7FB44B}" srcOrd="0" destOrd="6" presId="urn:microsoft.com/office/officeart/2005/8/layout/hList2"/>
    <dgm:cxn modelId="{76BFBE72-E86C-432C-81A3-844E04F30B0F}" type="presOf" srcId="{87FE99FF-6934-453D-B4E6-0D6993576B95}" destId="{3C98350F-E96A-492B-9675-27997C7FB44B}" srcOrd="0" destOrd="0" presId="urn:microsoft.com/office/officeart/2005/8/layout/hList2"/>
    <dgm:cxn modelId="{F57BFA53-B1B8-409F-9E98-BC1A7B5F17A3}" srcId="{5F1DB3B7-85B4-4D9D-BD9E-9D01BD97AF7C}" destId="{F56F78AC-EEC2-4C7D-B92F-91D2E80BEC2D}" srcOrd="8" destOrd="0" parTransId="{BA98AF37-CA5F-4928-A602-8628A8B4924C}" sibTransId="{0646374F-07C5-401A-BC08-2B211C3583EC}"/>
    <dgm:cxn modelId="{7A11377E-653B-4A26-9A2B-B16DAA1A7E48}" type="presOf" srcId="{30A49639-E15E-4A36-B471-AC20F4131045}" destId="{35890964-78A9-4316-9981-C55A0E29A8C7}" srcOrd="0" destOrd="10" presId="urn:microsoft.com/office/officeart/2005/8/layout/hList2"/>
    <dgm:cxn modelId="{C9573C7F-AF87-401D-9D14-71B3DED7F3D3}" type="presOf" srcId="{063A2D97-CF1A-4CBF-BD30-2162996AFB5A}" destId="{B6FD4E51-5437-4A78-B1F4-77864B757818}" srcOrd="0" destOrd="2" presId="urn:microsoft.com/office/officeart/2005/8/layout/hList2"/>
    <dgm:cxn modelId="{59BD4684-786E-4DF2-BAA1-03DD64A5F8A7}" srcId="{CCB11372-3A3C-4FD0-8B96-CDAA6E0888CB}" destId="{F2E80977-B479-46AC-BC2B-65F4A3B433EF}" srcOrd="3" destOrd="0" parTransId="{BEA5048A-1D00-4A83-A7CD-4B661567686D}" sibTransId="{CB6917B2-2448-4357-AF3F-70A3045524AD}"/>
    <dgm:cxn modelId="{3773AD8A-F204-44BF-9C1F-AEAE35958485}" srcId="{46E0BDD8-D15E-4F72-95F0-2BC1255914B3}" destId="{095B3AC8-E1D6-4B71-8E2C-6EE27F040BF9}" srcOrd="2" destOrd="0" parTransId="{7A6BB395-A4E9-432D-AF57-FF5C14DEA711}" sibTransId="{4DF18398-F992-4287-8A52-BA82E72D7C52}"/>
    <dgm:cxn modelId="{5DF7648C-83CB-4A7A-AA64-6651012335CD}" srcId="{CCB11372-3A3C-4FD0-8B96-CDAA6E0888CB}" destId="{D2097E47-8CC7-43F8-AD34-1645CBA20E6C}" srcOrd="5" destOrd="0" parTransId="{0B44C758-EE82-47DB-9A36-A0E294C4D815}" sibTransId="{EE0327B1-350F-4EDB-91AF-7136310AC3A2}"/>
    <dgm:cxn modelId="{ADC9F38E-3EBF-4A77-8BAE-2A9B746A8120}" type="presOf" srcId="{49C424BE-393F-46C0-93AD-DC6DA4B853C4}" destId="{35890964-78A9-4316-9981-C55A0E29A8C7}" srcOrd="0" destOrd="7" presId="urn:microsoft.com/office/officeart/2005/8/layout/hList2"/>
    <dgm:cxn modelId="{C1C85195-9F82-4815-9FF5-31C9FEB98BCE}" srcId="{5F1DB3B7-85B4-4D9D-BD9E-9D01BD97AF7C}" destId="{BF669BB3-BFDB-4DF3-B081-B7E2E0BBE450}" srcOrd="6" destOrd="0" parTransId="{38D679BA-617C-4B51-B5D8-C988CA3F0379}" sibTransId="{97E0B958-75A8-480C-92D1-A26B683BE231}"/>
    <dgm:cxn modelId="{27FA1DA1-214A-40CC-909C-65335B3B08DE}" type="presOf" srcId="{E9A8FF51-4CF3-4182-A056-9DEEB421DC01}" destId="{35890964-78A9-4316-9981-C55A0E29A8C7}" srcOrd="0" destOrd="1" presId="urn:microsoft.com/office/officeart/2005/8/layout/hList2"/>
    <dgm:cxn modelId="{D9FD4DA1-63C0-4E83-8132-25A335CB0697}" srcId="{5F1DB3B7-85B4-4D9D-BD9E-9D01BD97AF7C}" destId="{FDE4A6AC-7678-471E-ABBE-8143B7EF9C49}" srcOrd="4" destOrd="0" parTransId="{2180C643-E335-4CF6-BAF5-C5A9CE38232D}" sibTransId="{42F11B5D-FDAF-46A8-8C73-09BC84062985}"/>
    <dgm:cxn modelId="{A760A6A5-1CDC-4B6D-8D1A-AB2DD68BA0CF}" srcId="{CCB11372-3A3C-4FD0-8B96-CDAA6E0888CB}" destId="{58A715CA-F9D5-456B-B565-A601B7EDAC85}" srcOrd="7" destOrd="0" parTransId="{140791C3-ED5E-4BCA-9C69-4358E4D4B367}" sibTransId="{492C5CE0-EA6B-4640-BBD6-9308658303B2}"/>
    <dgm:cxn modelId="{D92BE2A6-7B62-4908-9DCE-B29165C9094B}" srcId="{CCB11372-3A3C-4FD0-8B96-CDAA6E0888CB}" destId="{8C3EC0EB-B434-4D28-B6F2-9F1FD14EB321}" srcOrd="8" destOrd="0" parTransId="{08E0C290-767D-431C-AE6B-6D4E9A4838D4}" sibTransId="{97200960-25E5-413E-AC14-2DB288227140}"/>
    <dgm:cxn modelId="{48558BAA-69B7-4948-AE0E-35A874C2945D}" type="presOf" srcId="{CC3C54CF-A77B-4C0E-986F-AD44D3349B6E}" destId="{35890964-78A9-4316-9981-C55A0E29A8C7}" srcOrd="0" destOrd="3" presId="urn:microsoft.com/office/officeart/2005/8/layout/hList2"/>
    <dgm:cxn modelId="{2D5AA0B7-0A43-4AFC-ABB2-C50B8723FEC8}" srcId="{095B3AC8-E1D6-4B71-8E2C-6EE27F040BF9}" destId="{9B892ABD-F2A5-4455-9113-0E270D67DD8A}" srcOrd="1" destOrd="0" parTransId="{475D5D15-6B7A-4C0F-86E3-A7CE071700DE}" sibTransId="{455ECEFA-3987-4857-9486-E2723F833BFE}"/>
    <dgm:cxn modelId="{C2DF95BA-19ED-47FD-ACCB-1F1190454D41}" srcId="{16C297D0-80B6-4D28-B462-AA280F2F529B}" destId="{0103C944-9C0E-4798-A83C-7672DC73B8B9}" srcOrd="3" destOrd="0" parTransId="{C23E1606-4D38-4F94-A28B-826928D7DB67}" sibTransId="{CEDC4CDA-05D5-4173-8E3A-7562E8DD560C}"/>
    <dgm:cxn modelId="{048E7CBD-8CBF-4C48-A356-CCC0EF8486B2}" type="presOf" srcId="{057F9463-8057-441D-9E8E-6DEE960F5E03}" destId="{35890964-78A9-4316-9981-C55A0E29A8C7}" srcOrd="0" destOrd="9" presId="urn:microsoft.com/office/officeart/2005/8/layout/hList2"/>
    <dgm:cxn modelId="{06118BBE-6888-4982-AE1F-7E7CDCDF17F5}" srcId="{16C297D0-80B6-4D28-B462-AA280F2F529B}" destId="{C312C60C-FB88-4CBA-808F-8CA10D8F904A}" srcOrd="1" destOrd="0" parTransId="{D747293F-950B-4014-BF57-BABE25E3CF07}" sibTransId="{662871F5-A246-4FD3-92DD-6409568EBA44}"/>
    <dgm:cxn modelId="{A6788CBE-C59C-481B-8AA6-F5346F92E3E3}" srcId="{095B3AC8-E1D6-4B71-8E2C-6EE27F040BF9}" destId="{ACE194BA-6409-4490-B455-87B17845309D}" srcOrd="2" destOrd="0" parTransId="{60BE05F9-326F-4CD1-9BBE-996AC646E833}" sibTransId="{8E01E6CA-32C7-4997-ABB5-D1070996DBB9}"/>
    <dgm:cxn modelId="{C87927C0-249B-4D8A-9B13-0602BF5A2CDB}" type="presOf" srcId="{F2021A33-60B5-4BD0-B29D-1C3A81FC8BAC}" destId="{B6FD4E51-5437-4A78-B1F4-77864B757818}" srcOrd="0" destOrd="4" presId="urn:microsoft.com/office/officeart/2005/8/layout/hList2"/>
    <dgm:cxn modelId="{A793ADC4-A781-42C1-8AA4-2863104FCD26}" type="presOf" srcId="{D730F3EC-1033-49C2-A9A2-BD5C474589AD}" destId="{35890964-78A9-4316-9981-C55A0E29A8C7}" srcOrd="0" destOrd="5" presId="urn:microsoft.com/office/officeart/2005/8/layout/hList2"/>
    <dgm:cxn modelId="{26EC9DC7-27F3-4524-A710-F35822B12E8B}" srcId="{5F1DB3B7-85B4-4D9D-BD9E-9D01BD97AF7C}" destId="{E9A8FF51-4CF3-4182-A056-9DEEB421DC01}" srcOrd="1" destOrd="0" parTransId="{33A86AF4-AE6A-498C-ADEF-7B0EBAAB4455}" sibTransId="{0E554B84-5FA6-43CB-8C54-6FD327A985C8}"/>
    <dgm:cxn modelId="{9E139CC8-EAB4-4CF6-A1FC-AFB2FBD33F3A}" type="presOf" srcId="{E915E06D-6FE9-4199-8CED-B460C3AAF349}" destId="{672AE8E8-203E-41DA-9B45-39831319722F}" srcOrd="0" destOrd="0" presId="urn:microsoft.com/office/officeart/2005/8/layout/hList2"/>
    <dgm:cxn modelId="{CAB88BCA-F45A-4371-A427-25DCA35496EA}" srcId="{5F1DB3B7-85B4-4D9D-BD9E-9D01BD97AF7C}" destId="{CC3C54CF-A77B-4C0E-986F-AD44D3349B6E}" srcOrd="3" destOrd="0" parTransId="{596CCBA1-17DF-4C5A-B411-9537967192B8}" sibTransId="{AA339448-4211-44C9-A660-76C3C61F0A6D}"/>
    <dgm:cxn modelId="{C8144FCD-B3FD-4750-971E-F045A153FB53}" srcId="{CCB11372-3A3C-4FD0-8B96-CDAA6E0888CB}" destId="{28E41E24-9BA0-4624-A9E0-C53935224426}" srcOrd="6" destOrd="0" parTransId="{4791DAF2-ED50-44CC-AB81-936622B52BAA}" sibTransId="{51AA9DB4-5E45-4776-B7F7-ED560EE2649F}"/>
    <dgm:cxn modelId="{91662AD0-CA27-4C45-A55A-3F2E70459F7B}" type="presOf" srcId="{ACE194BA-6409-4490-B455-87B17845309D}" destId="{3C98350F-E96A-492B-9675-27997C7FB44B}" srcOrd="0" destOrd="2" presId="urn:microsoft.com/office/officeart/2005/8/layout/hList2"/>
    <dgm:cxn modelId="{7BE505D1-EC2A-4C0F-98A2-819029BBE65F}" srcId="{095B3AC8-E1D6-4B71-8E2C-6EE27F040BF9}" destId="{178C4A3B-2A40-445C-BA33-A37EC9C2107C}" srcOrd="3" destOrd="0" parTransId="{E5519665-15CF-4E77-BA09-061ECBA51D4F}" sibTransId="{00575DE1-1AB1-454A-BB4A-EF45256B621B}"/>
    <dgm:cxn modelId="{FD335DD1-D214-4E62-97B2-845E301D0305}" type="presOf" srcId="{A7E7AB5F-93F9-49B7-A0D1-734DED08A9DE}" destId="{35890964-78A9-4316-9981-C55A0E29A8C7}" srcOrd="0" destOrd="2" presId="urn:microsoft.com/office/officeart/2005/8/layout/hList2"/>
    <dgm:cxn modelId="{EAC582D2-B24B-4603-8D6A-2F8DDF951775}" srcId="{095B3AC8-E1D6-4B71-8E2C-6EE27F040BF9}" destId="{87FE99FF-6934-453D-B4E6-0D6993576B95}" srcOrd="0" destOrd="0" parTransId="{93A30E40-0692-40F3-8BAF-7AD496CD3AAB}" sibTransId="{39C771CB-BD51-41C5-A3FC-26F0AFE3E581}"/>
    <dgm:cxn modelId="{17B505D7-D5ED-4CD1-BC6A-E62B442E0810}" srcId="{5F1DB3B7-85B4-4D9D-BD9E-9D01BD97AF7C}" destId="{68504AFF-238A-4EB8-ADBF-DB79D337FDEF}" srcOrd="0" destOrd="0" parTransId="{096C3505-9613-4EF3-81C4-52D08BEF1940}" sibTransId="{97E831B4-BF85-4940-8F63-C6F8F6C79D3D}"/>
    <dgm:cxn modelId="{AB0BF7D9-42E9-46B8-99DD-E3E7EE7894E3}" srcId="{46E0BDD8-D15E-4F72-95F0-2BC1255914B3}" destId="{CCB11372-3A3C-4FD0-8B96-CDAA6E0888CB}" srcOrd="1" destOrd="0" parTransId="{16EE9424-6F66-4E3D-9BEF-B2E99C3D0700}" sibTransId="{FCD78393-69D0-4709-B7C3-E79B76CA1C1E}"/>
    <dgm:cxn modelId="{45D14BDA-C5F7-4F45-8434-2F156EDDAC42}" srcId="{CCB11372-3A3C-4FD0-8B96-CDAA6E0888CB}" destId="{421DBCB6-F3CD-4281-BEEB-156C17E13E0B}" srcOrd="0" destOrd="0" parTransId="{7C6B78AA-3DC1-42A6-9CDC-8547E1E81787}" sibTransId="{CF76060C-503F-4F43-916A-0CC21028706C}"/>
    <dgm:cxn modelId="{6B239DDE-86B8-4EF4-9FC3-70066D3DBF23}" type="presOf" srcId="{9B892ABD-F2A5-4455-9113-0E270D67DD8A}" destId="{3C98350F-E96A-492B-9675-27997C7FB44B}" srcOrd="0" destOrd="1" presId="urn:microsoft.com/office/officeart/2005/8/layout/hList2"/>
    <dgm:cxn modelId="{448092E0-9502-48F4-A56A-77074BE2ED0A}" srcId="{5F1DB3B7-85B4-4D9D-BD9E-9D01BD97AF7C}" destId="{49C424BE-393F-46C0-93AD-DC6DA4B853C4}" srcOrd="7" destOrd="0" parTransId="{84861DEE-9B27-4952-9799-0D49BC85E438}" sibTransId="{A0573744-608E-49B0-B6CB-9566F80DB53F}"/>
    <dgm:cxn modelId="{B948B3E1-6B57-4BBF-AB36-3BFD39507AE6}" type="presOf" srcId="{58A715CA-F9D5-456B-B565-A601B7EDAC85}" destId="{B6FD4E51-5437-4A78-B1F4-77864B757818}" srcOrd="0" destOrd="7" presId="urn:microsoft.com/office/officeart/2005/8/layout/hList2"/>
    <dgm:cxn modelId="{A707ABE2-75BF-45F8-B646-07D80C758399}" type="presOf" srcId="{B2079F40-2F3D-421C-9B5E-7CCF42DDE037}" destId="{B6FD4E51-5437-4A78-B1F4-77864B757818}" srcOrd="0" destOrd="10" presId="urn:microsoft.com/office/officeart/2005/8/layout/hList2"/>
    <dgm:cxn modelId="{A3EA1DE5-C72F-4303-913C-0DC351B8012E}" srcId="{CCB11372-3A3C-4FD0-8B96-CDAA6E0888CB}" destId="{063A2D97-CF1A-4CBF-BD30-2162996AFB5A}" srcOrd="2" destOrd="0" parTransId="{A54F36B6-2CD5-4A66-86A2-790D0D5480A1}" sibTransId="{D5B8F277-0105-41BB-8E9F-35EE1ACB59C1}"/>
    <dgm:cxn modelId="{13ADD9E6-BFDE-4F47-9527-7B832F6DA1CB}" srcId="{CCB11372-3A3C-4FD0-8B96-CDAA6E0888CB}" destId="{FFEEFDC6-5554-42EC-A5F3-6A3457A6ED52}" srcOrd="9" destOrd="0" parTransId="{52F582AA-F97D-42ED-8A5E-8F8A3FADFADC}" sibTransId="{BF445F48-9E96-40EA-A128-95E24E9ECC0D}"/>
    <dgm:cxn modelId="{6371A4E7-43F5-4937-8343-7CF26306ECF0}" srcId="{5F1DB3B7-85B4-4D9D-BD9E-9D01BD97AF7C}" destId="{30A49639-E15E-4A36-B471-AC20F4131045}" srcOrd="10" destOrd="0" parTransId="{678F1ED7-5012-4C8D-BD13-3F25786E0016}" sibTransId="{AC468ADF-5C3D-46AD-AA6C-2ED9A672F15B}"/>
    <dgm:cxn modelId="{824BDBE8-3242-46D8-A391-3E259183CC91}" type="presOf" srcId="{421DBCB6-F3CD-4281-BEEB-156C17E13E0B}" destId="{B6FD4E51-5437-4A78-B1F4-77864B757818}" srcOrd="0" destOrd="0" presId="urn:microsoft.com/office/officeart/2005/8/layout/hList2"/>
    <dgm:cxn modelId="{6E3AB2EE-C2B4-45CA-BC3E-AB1C9D70BFA4}" srcId="{16C297D0-80B6-4D28-B462-AA280F2F529B}" destId="{5899CF29-A321-4F69-94C7-91233DF1A641}" srcOrd="2" destOrd="0" parTransId="{EA5EA604-B933-4D8D-8056-AC8CD7782E5E}" sibTransId="{C4D93EBD-1780-4192-9F51-E0434BCF6E5C}"/>
    <dgm:cxn modelId="{89E397F3-DBBB-469D-AE6D-DD267F78D9E4}" type="presOf" srcId="{8C3EC0EB-B434-4D28-B6F2-9F1FD14EB321}" destId="{B6FD4E51-5437-4A78-B1F4-77864B757818}" srcOrd="0" destOrd="8" presId="urn:microsoft.com/office/officeart/2005/8/layout/hList2"/>
    <dgm:cxn modelId="{0DCCD5F8-D550-4142-9A94-8B8D90E67359}" type="presOf" srcId="{095B3AC8-E1D6-4B71-8E2C-6EE27F040BF9}" destId="{FA533ABD-50B3-4EC2-BB42-2124A71D01D3}" srcOrd="0" destOrd="0" presId="urn:microsoft.com/office/officeart/2005/8/layout/hList2"/>
    <dgm:cxn modelId="{DFB456F9-E7C4-403E-A984-13ABCD596DC3}" type="presOf" srcId="{6DA3199D-CF5A-4983-9769-E6B5EE9A540A}" destId="{3C98350F-E96A-492B-9675-27997C7FB44B}" srcOrd="0" destOrd="5" presId="urn:microsoft.com/office/officeart/2005/8/layout/hList2"/>
    <dgm:cxn modelId="{C8052DFD-352F-42BE-9BA0-DE5456777883}" type="presOf" srcId="{0103C944-9C0E-4798-A83C-7672DC73B8B9}" destId="{672AE8E8-203E-41DA-9B45-39831319722F}" srcOrd="0" destOrd="3" presId="urn:microsoft.com/office/officeart/2005/8/layout/hList2"/>
    <dgm:cxn modelId="{F316CFFF-D0E9-4A00-BFA0-ED4F87791138}" type="presOf" srcId="{46E0BDD8-D15E-4F72-95F0-2BC1255914B3}" destId="{05564B76-9A6D-45AD-A4EF-CCA2274917E7}" srcOrd="0" destOrd="0" presId="urn:microsoft.com/office/officeart/2005/8/layout/hList2"/>
    <dgm:cxn modelId="{DF8391DF-C6CA-4142-80C5-CC1C257763C7}" type="presParOf" srcId="{05564B76-9A6D-45AD-A4EF-CCA2274917E7}" destId="{EA983754-ADBC-4B12-9D01-643D4D0FBC17}" srcOrd="0" destOrd="0" presId="urn:microsoft.com/office/officeart/2005/8/layout/hList2"/>
    <dgm:cxn modelId="{DCAF4EAA-338D-4008-81D0-0BF8F9D4F8F3}" type="presParOf" srcId="{EA983754-ADBC-4B12-9D01-643D4D0FBC17}" destId="{0F073581-EE12-4779-9E6B-2549AE75DBB5}" srcOrd="0" destOrd="0" presId="urn:microsoft.com/office/officeart/2005/8/layout/hList2"/>
    <dgm:cxn modelId="{F6B16477-3EF9-4A0D-9E24-9BF890F533EE}" type="presParOf" srcId="{EA983754-ADBC-4B12-9D01-643D4D0FBC17}" destId="{35890964-78A9-4316-9981-C55A0E29A8C7}" srcOrd="1" destOrd="0" presId="urn:microsoft.com/office/officeart/2005/8/layout/hList2"/>
    <dgm:cxn modelId="{09343DD5-7450-45FE-B8FC-D770CA23C480}" type="presParOf" srcId="{EA983754-ADBC-4B12-9D01-643D4D0FBC17}" destId="{FAE741DC-8F77-4AC2-9A95-AD4EECE68B08}" srcOrd="2" destOrd="0" presId="urn:microsoft.com/office/officeart/2005/8/layout/hList2"/>
    <dgm:cxn modelId="{123E053C-4865-4069-A3E6-B14D4E684C06}" type="presParOf" srcId="{05564B76-9A6D-45AD-A4EF-CCA2274917E7}" destId="{E5EEAA4F-FE49-4E34-8745-94B589E5DB81}" srcOrd="1" destOrd="0" presId="urn:microsoft.com/office/officeart/2005/8/layout/hList2"/>
    <dgm:cxn modelId="{83101CB1-59AE-45B7-8963-8F8663735FEC}" type="presParOf" srcId="{05564B76-9A6D-45AD-A4EF-CCA2274917E7}" destId="{925FA8A4-567C-4C82-AE7B-4F737DB28193}" srcOrd="2" destOrd="0" presId="urn:microsoft.com/office/officeart/2005/8/layout/hList2"/>
    <dgm:cxn modelId="{846822B1-C5B7-4197-8C8A-25B32F85C996}" type="presParOf" srcId="{925FA8A4-567C-4C82-AE7B-4F737DB28193}" destId="{613EA606-14AC-437F-AD2C-5C840F07FA49}" srcOrd="0" destOrd="0" presId="urn:microsoft.com/office/officeart/2005/8/layout/hList2"/>
    <dgm:cxn modelId="{722C55E0-37C7-4E0B-BC90-4598A1C05AB3}" type="presParOf" srcId="{925FA8A4-567C-4C82-AE7B-4F737DB28193}" destId="{B6FD4E51-5437-4A78-B1F4-77864B757818}" srcOrd="1" destOrd="0" presId="urn:microsoft.com/office/officeart/2005/8/layout/hList2"/>
    <dgm:cxn modelId="{C7F46981-0FA5-400E-B073-A3B651356B93}" type="presParOf" srcId="{925FA8A4-567C-4C82-AE7B-4F737DB28193}" destId="{0D27F0C6-1C0A-4303-8F08-075A8864B502}" srcOrd="2" destOrd="0" presId="urn:microsoft.com/office/officeart/2005/8/layout/hList2"/>
    <dgm:cxn modelId="{6BB1669D-167D-4E18-B835-E6C9A95C2CF9}" type="presParOf" srcId="{05564B76-9A6D-45AD-A4EF-CCA2274917E7}" destId="{A0FD3BCA-3E50-461A-A817-6404467B3E47}" srcOrd="3" destOrd="0" presId="urn:microsoft.com/office/officeart/2005/8/layout/hList2"/>
    <dgm:cxn modelId="{F1FA1CA3-9CF3-4FC5-B06E-4A28340FDED4}" type="presParOf" srcId="{05564B76-9A6D-45AD-A4EF-CCA2274917E7}" destId="{245F8122-CFD8-42A1-91CB-3D6CB4DCD971}" srcOrd="4" destOrd="0" presId="urn:microsoft.com/office/officeart/2005/8/layout/hList2"/>
    <dgm:cxn modelId="{8F3FFD60-5A52-45DA-99F6-BDFB613B8F06}" type="presParOf" srcId="{245F8122-CFD8-42A1-91CB-3D6CB4DCD971}" destId="{87783056-83C2-4339-83D6-2A810B2E247E}" srcOrd="0" destOrd="0" presId="urn:microsoft.com/office/officeart/2005/8/layout/hList2"/>
    <dgm:cxn modelId="{8542F85E-0754-4C9E-ACCD-627420DA99F5}" type="presParOf" srcId="{245F8122-CFD8-42A1-91CB-3D6CB4DCD971}" destId="{3C98350F-E96A-492B-9675-27997C7FB44B}" srcOrd="1" destOrd="0" presId="urn:microsoft.com/office/officeart/2005/8/layout/hList2"/>
    <dgm:cxn modelId="{4896DA90-2A2F-43CB-BAF6-90BB72D5A156}" type="presParOf" srcId="{245F8122-CFD8-42A1-91CB-3D6CB4DCD971}" destId="{FA533ABD-50B3-4EC2-BB42-2124A71D01D3}" srcOrd="2" destOrd="0" presId="urn:microsoft.com/office/officeart/2005/8/layout/hList2"/>
    <dgm:cxn modelId="{B35E336B-E308-4F07-87F0-DD01F94DA264}" type="presParOf" srcId="{05564B76-9A6D-45AD-A4EF-CCA2274917E7}" destId="{848EDC9F-F8FB-48EC-9533-C0411BCBAF82}" srcOrd="5" destOrd="0" presId="urn:microsoft.com/office/officeart/2005/8/layout/hList2"/>
    <dgm:cxn modelId="{C944FE22-589B-46FC-ACBF-BF9FE80A9635}" type="presParOf" srcId="{05564B76-9A6D-45AD-A4EF-CCA2274917E7}" destId="{6E9EDB04-A718-433A-B18D-AA5219E5E2E8}" srcOrd="6" destOrd="0" presId="urn:microsoft.com/office/officeart/2005/8/layout/hList2"/>
    <dgm:cxn modelId="{11E6F460-C28B-4869-9D7E-891345643614}" type="presParOf" srcId="{6E9EDB04-A718-433A-B18D-AA5219E5E2E8}" destId="{FC3F0F87-FFB7-4455-81A7-A2080D8281AB}" srcOrd="0" destOrd="0" presId="urn:microsoft.com/office/officeart/2005/8/layout/hList2"/>
    <dgm:cxn modelId="{5B64EF5D-372C-45FB-9085-E83D1E7CEBC8}" type="presParOf" srcId="{6E9EDB04-A718-433A-B18D-AA5219E5E2E8}" destId="{672AE8E8-203E-41DA-9B45-39831319722F}" srcOrd="1" destOrd="0" presId="urn:microsoft.com/office/officeart/2005/8/layout/hList2"/>
    <dgm:cxn modelId="{8F07E23C-EDA6-41BE-B3F7-875FA460AF94}" type="presParOf" srcId="{6E9EDB04-A718-433A-B18D-AA5219E5E2E8}" destId="{2F5D54A5-771E-4331-ACEF-D51B8DF11190}"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6B2AF62-2646-40B5-92B0-610D7A266645}" type="doc">
      <dgm:prSet loTypeId="urn:microsoft.com/office/officeart/2005/8/layout/cycle6" loCatId="relationship" qsTypeId="urn:microsoft.com/office/officeart/2005/8/quickstyle/simple1" qsCatId="simple" csTypeId="urn:microsoft.com/office/officeart/2005/8/colors/accent2_3" csCatId="accent2" phldr="1"/>
      <dgm:spPr/>
      <dgm:t>
        <a:bodyPr/>
        <a:lstStyle/>
        <a:p>
          <a:endParaRPr lang="es-ES"/>
        </a:p>
      </dgm:t>
    </dgm:pt>
    <dgm:pt modelId="{A7AA11A6-DAD2-423D-9174-2AE51E19068A}">
      <dgm:prSet phldrT="[Texto]" custT="1"/>
      <dgm:spPr/>
      <dgm:t>
        <a:bodyPr/>
        <a:lstStyle/>
        <a:p>
          <a:r>
            <a:rPr lang="es-ES" sz="1050"/>
            <a:t>+400.000 Pagos</a:t>
          </a:r>
        </a:p>
      </dgm:t>
    </dgm:pt>
    <dgm:pt modelId="{BC247451-6B8E-47FB-B692-0F4ED020382C}" type="parTrans" cxnId="{5B293D12-A9DB-46EA-A780-368E863547F6}">
      <dgm:prSet/>
      <dgm:spPr/>
      <dgm:t>
        <a:bodyPr/>
        <a:lstStyle/>
        <a:p>
          <a:endParaRPr lang="es-ES"/>
        </a:p>
      </dgm:t>
    </dgm:pt>
    <dgm:pt modelId="{6E64B0E3-0C94-4F8F-8ACA-4F899B034E65}" type="sibTrans" cxnId="{5B293D12-A9DB-46EA-A780-368E863547F6}">
      <dgm:prSet/>
      <dgm:spPr/>
      <dgm:t>
        <a:bodyPr/>
        <a:lstStyle/>
        <a:p>
          <a:endParaRPr lang="es-ES"/>
        </a:p>
      </dgm:t>
    </dgm:pt>
    <dgm:pt modelId="{A6074F58-BE08-4555-BFDB-D1FE15D3CA96}">
      <dgm:prSet phldrT="[Texto]" custT="1"/>
      <dgm:spPr/>
      <dgm:t>
        <a:bodyPr/>
        <a:lstStyle/>
        <a:p>
          <a:r>
            <a:rPr lang="es-ES" sz="1050"/>
            <a:t>350.000 Documentos gestionados</a:t>
          </a:r>
        </a:p>
      </dgm:t>
    </dgm:pt>
    <dgm:pt modelId="{D72A6F07-0BD6-4057-A98E-985E1E0367FB}" type="parTrans" cxnId="{E7C7D218-83B8-4303-912A-36BE091CB1E1}">
      <dgm:prSet/>
      <dgm:spPr/>
      <dgm:t>
        <a:bodyPr/>
        <a:lstStyle/>
        <a:p>
          <a:endParaRPr lang="es-ES"/>
        </a:p>
      </dgm:t>
    </dgm:pt>
    <dgm:pt modelId="{75D90313-9F3E-47A5-9F5F-A9D2C8A45E9F}" type="sibTrans" cxnId="{E7C7D218-83B8-4303-912A-36BE091CB1E1}">
      <dgm:prSet/>
      <dgm:spPr/>
      <dgm:t>
        <a:bodyPr/>
        <a:lstStyle/>
        <a:p>
          <a:endParaRPr lang="es-ES"/>
        </a:p>
      </dgm:t>
    </dgm:pt>
    <dgm:pt modelId="{F6A4F0B6-E23D-4D36-A162-F4058C706012}">
      <dgm:prSet phldrT="[Texto]" custT="1"/>
      <dgm:spPr/>
      <dgm:t>
        <a:bodyPr/>
        <a:lstStyle/>
        <a:p>
          <a:r>
            <a:rPr lang="es-ES" sz="1050"/>
            <a:t>7.500 Siniestros cerrados</a:t>
          </a:r>
        </a:p>
      </dgm:t>
    </dgm:pt>
    <dgm:pt modelId="{33FF58EC-BA06-4DD4-B1B6-A7BB3CA14078}" type="parTrans" cxnId="{2A06E416-8C51-4B91-82B3-9FC3D9999D6A}">
      <dgm:prSet/>
      <dgm:spPr/>
      <dgm:t>
        <a:bodyPr/>
        <a:lstStyle/>
        <a:p>
          <a:endParaRPr lang="es-ES"/>
        </a:p>
      </dgm:t>
    </dgm:pt>
    <dgm:pt modelId="{5F564316-5F8C-43D0-8E30-7F2EF051DF82}" type="sibTrans" cxnId="{2A06E416-8C51-4B91-82B3-9FC3D9999D6A}">
      <dgm:prSet/>
      <dgm:spPr/>
      <dgm:t>
        <a:bodyPr/>
        <a:lstStyle/>
        <a:p>
          <a:endParaRPr lang="es-ES"/>
        </a:p>
      </dgm:t>
    </dgm:pt>
    <dgm:pt modelId="{03A501C5-5CEE-47A1-871B-917B6594ACA4}">
      <dgm:prSet phldrT="[Texto]" custT="1"/>
      <dgm:spPr/>
      <dgm:t>
        <a:bodyPr/>
        <a:lstStyle/>
        <a:p>
          <a:r>
            <a:rPr lang="es-ES" sz="1050"/>
            <a:t>155.000 Facturas digitalizadas</a:t>
          </a:r>
        </a:p>
      </dgm:t>
    </dgm:pt>
    <dgm:pt modelId="{59905832-80B4-4E35-895E-E1623045F4D6}" type="parTrans" cxnId="{09240767-DE04-444F-8EA8-3F861648F3BE}">
      <dgm:prSet/>
      <dgm:spPr/>
      <dgm:t>
        <a:bodyPr/>
        <a:lstStyle/>
        <a:p>
          <a:endParaRPr lang="es-ES"/>
        </a:p>
      </dgm:t>
    </dgm:pt>
    <dgm:pt modelId="{4A994383-6457-4C75-9392-FA01EF9C8067}" type="sibTrans" cxnId="{09240767-DE04-444F-8EA8-3F861648F3BE}">
      <dgm:prSet/>
      <dgm:spPr/>
      <dgm:t>
        <a:bodyPr/>
        <a:lstStyle/>
        <a:p>
          <a:endParaRPr lang="es-ES"/>
        </a:p>
      </dgm:t>
    </dgm:pt>
    <dgm:pt modelId="{C4CA09D4-2409-49C2-BCA0-B7D6227E262E}">
      <dgm:prSet phldrT="[Texto]" custT="1"/>
      <dgm:spPr/>
      <dgm:t>
        <a:bodyPr/>
        <a:lstStyle/>
        <a:p>
          <a:r>
            <a:rPr lang="es-ES" sz="1050"/>
            <a:t>32.000 Partes y Facturas CAS</a:t>
          </a:r>
        </a:p>
      </dgm:t>
    </dgm:pt>
    <dgm:pt modelId="{20A378C1-6726-4F4E-B42D-6136DFBA9365}" type="parTrans" cxnId="{82459481-4888-4A2F-92E4-57D140746280}">
      <dgm:prSet/>
      <dgm:spPr/>
      <dgm:t>
        <a:bodyPr/>
        <a:lstStyle/>
        <a:p>
          <a:endParaRPr lang="es-ES"/>
        </a:p>
      </dgm:t>
    </dgm:pt>
    <dgm:pt modelId="{C3F065BA-DD84-4DF8-9B31-6B79C3D58A0B}" type="sibTrans" cxnId="{82459481-4888-4A2F-92E4-57D140746280}">
      <dgm:prSet/>
      <dgm:spPr/>
      <dgm:t>
        <a:bodyPr/>
        <a:lstStyle/>
        <a:p>
          <a:endParaRPr lang="es-ES"/>
        </a:p>
      </dgm:t>
    </dgm:pt>
    <dgm:pt modelId="{D6BF5A42-1283-41DE-87B1-555A5FD75A84}">
      <dgm:prSet phldrT="[Texto]" custT="1"/>
      <dgm:spPr/>
      <dgm:t>
        <a:bodyPr/>
        <a:lstStyle/>
        <a:p>
          <a:r>
            <a:rPr lang="es-ES" sz="1050"/>
            <a:t>147.000 Llamadas atendidas en los GTP’s</a:t>
          </a:r>
        </a:p>
      </dgm:t>
    </dgm:pt>
    <dgm:pt modelId="{0950D15C-FB72-425C-8CCC-6D487CB3208E}" type="parTrans" cxnId="{6449B6F8-E43B-43A3-82AD-C2D18EC7D8BC}">
      <dgm:prSet/>
      <dgm:spPr/>
      <dgm:t>
        <a:bodyPr/>
        <a:lstStyle/>
        <a:p>
          <a:endParaRPr lang="es-ES"/>
        </a:p>
      </dgm:t>
    </dgm:pt>
    <dgm:pt modelId="{7A571F97-EAEA-45F5-81E8-D4056CE4391D}" type="sibTrans" cxnId="{6449B6F8-E43B-43A3-82AD-C2D18EC7D8BC}">
      <dgm:prSet/>
      <dgm:spPr/>
      <dgm:t>
        <a:bodyPr/>
        <a:lstStyle/>
        <a:p>
          <a:endParaRPr lang="es-ES"/>
        </a:p>
      </dgm:t>
    </dgm:pt>
    <dgm:pt modelId="{B15D23BF-ED14-42F9-ABEC-B1E3D0C30905}">
      <dgm:prSet phldrT="[Texto]" custT="1"/>
      <dgm:spPr/>
      <dgm:t>
        <a:bodyPr/>
        <a:lstStyle/>
        <a:p>
          <a:r>
            <a:rPr lang="es-ES" sz="1050"/>
            <a:t>19.000 Llamadas en el SAU</a:t>
          </a:r>
        </a:p>
      </dgm:t>
    </dgm:pt>
    <dgm:pt modelId="{F494D9B7-269E-41AB-A1AF-ED7A1BD5C63A}" type="parTrans" cxnId="{AC23F518-443F-4AE7-832C-C2AC7B2BD2B7}">
      <dgm:prSet/>
      <dgm:spPr/>
      <dgm:t>
        <a:bodyPr/>
        <a:lstStyle/>
        <a:p>
          <a:endParaRPr lang="es-ES"/>
        </a:p>
      </dgm:t>
    </dgm:pt>
    <dgm:pt modelId="{E55445ED-F02E-477D-911E-8F3E6629CC36}" type="sibTrans" cxnId="{AC23F518-443F-4AE7-832C-C2AC7B2BD2B7}">
      <dgm:prSet/>
      <dgm:spPr/>
      <dgm:t>
        <a:bodyPr/>
        <a:lstStyle/>
        <a:p>
          <a:endParaRPr lang="es-ES"/>
        </a:p>
      </dgm:t>
    </dgm:pt>
    <dgm:pt modelId="{B03B3BD2-8D34-439B-9C7B-466A00D025BD}">
      <dgm:prSet phldrT="[Texto]" custT="1"/>
      <dgm:spPr/>
      <dgm:t>
        <a:bodyPr/>
        <a:lstStyle/>
        <a:p>
          <a:r>
            <a:rPr lang="es-ES" sz="1050"/>
            <a:t>93.000 Encargos gestionados de AV</a:t>
          </a:r>
        </a:p>
      </dgm:t>
    </dgm:pt>
    <dgm:pt modelId="{E1B0C00D-C177-41D3-8D66-732B93861B5C}" type="parTrans" cxnId="{D890D2B0-2264-40AB-8758-9EC8BAA88BC2}">
      <dgm:prSet/>
      <dgm:spPr/>
      <dgm:t>
        <a:bodyPr/>
        <a:lstStyle/>
        <a:p>
          <a:endParaRPr lang="es-ES"/>
        </a:p>
      </dgm:t>
    </dgm:pt>
    <dgm:pt modelId="{BB0E5F62-E52D-455C-AB85-9DEC99B6B622}" type="sibTrans" cxnId="{D890D2B0-2264-40AB-8758-9EC8BAA88BC2}">
      <dgm:prSet/>
      <dgm:spPr/>
      <dgm:t>
        <a:bodyPr/>
        <a:lstStyle/>
        <a:p>
          <a:endParaRPr lang="es-ES"/>
        </a:p>
      </dgm:t>
    </dgm:pt>
    <dgm:pt modelId="{FB051CF9-D88C-4582-A2AA-FB89464EFE69}">
      <dgm:prSet phldrT="[Texto]" custT="1"/>
      <dgm:spPr/>
      <dgm:t>
        <a:bodyPr/>
        <a:lstStyle/>
        <a:p>
          <a:r>
            <a:rPr lang="es-ES" sz="1050"/>
            <a:t>3.000 Encargos DIS DIGITAL</a:t>
          </a:r>
        </a:p>
      </dgm:t>
    </dgm:pt>
    <dgm:pt modelId="{1F43442F-BBB8-4376-AAA9-B07291516629}" type="parTrans" cxnId="{DFA6F829-9BDC-4ED5-BF8F-D9BE2961C396}">
      <dgm:prSet/>
      <dgm:spPr/>
      <dgm:t>
        <a:bodyPr/>
        <a:lstStyle/>
        <a:p>
          <a:endParaRPr lang="es-ES"/>
        </a:p>
      </dgm:t>
    </dgm:pt>
    <dgm:pt modelId="{3990B83F-98C1-4804-A9B1-376FCEC9CE6B}" type="sibTrans" cxnId="{DFA6F829-9BDC-4ED5-BF8F-D9BE2961C396}">
      <dgm:prSet/>
      <dgm:spPr/>
      <dgm:t>
        <a:bodyPr/>
        <a:lstStyle/>
        <a:p>
          <a:endParaRPr lang="es-ES"/>
        </a:p>
      </dgm:t>
    </dgm:pt>
    <dgm:pt modelId="{DDC08071-3C05-41A0-BD4C-ACBDFDE172D5}" type="pres">
      <dgm:prSet presAssocID="{D6B2AF62-2646-40B5-92B0-610D7A266645}" presName="cycle" presStyleCnt="0">
        <dgm:presLayoutVars>
          <dgm:dir/>
          <dgm:resizeHandles val="exact"/>
        </dgm:presLayoutVars>
      </dgm:prSet>
      <dgm:spPr/>
    </dgm:pt>
    <dgm:pt modelId="{24858EAE-43DD-4CC1-B27D-52AE3269D253}" type="pres">
      <dgm:prSet presAssocID="{A7AA11A6-DAD2-423D-9174-2AE51E19068A}" presName="node" presStyleLbl="node1" presStyleIdx="0" presStyleCnt="9">
        <dgm:presLayoutVars>
          <dgm:bulletEnabled val="1"/>
        </dgm:presLayoutVars>
      </dgm:prSet>
      <dgm:spPr/>
    </dgm:pt>
    <dgm:pt modelId="{D7EE9CD1-F58A-42D7-B477-21E92C2F00A0}" type="pres">
      <dgm:prSet presAssocID="{A7AA11A6-DAD2-423D-9174-2AE51E19068A}" presName="spNode" presStyleCnt="0"/>
      <dgm:spPr/>
    </dgm:pt>
    <dgm:pt modelId="{694851F7-C58F-4103-918E-37ADEF511D86}" type="pres">
      <dgm:prSet presAssocID="{6E64B0E3-0C94-4F8F-8ACA-4F899B034E65}" presName="sibTrans" presStyleLbl="sibTrans1D1" presStyleIdx="0" presStyleCnt="9"/>
      <dgm:spPr/>
    </dgm:pt>
    <dgm:pt modelId="{DE887F8E-DE27-4382-8044-B3733B41B400}" type="pres">
      <dgm:prSet presAssocID="{A6074F58-BE08-4555-BFDB-D1FE15D3CA96}" presName="node" presStyleLbl="node1" presStyleIdx="1" presStyleCnt="9">
        <dgm:presLayoutVars>
          <dgm:bulletEnabled val="1"/>
        </dgm:presLayoutVars>
      </dgm:prSet>
      <dgm:spPr/>
    </dgm:pt>
    <dgm:pt modelId="{6CB58106-3BB9-40DD-99E1-9C230CEB269E}" type="pres">
      <dgm:prSet presAssocID="{A6074F58-BE08-4555-BFDB-D1FE15D3CA96}" presName="spNode" presStyleCnt="0"/>
      <dgm:spPr/>
    </dgm:pt>
    <dgm:pt modelId="{046B9A04-7826-488B-A74F-756E8025B74C}" type="pres">
      <dgm:prSet presAssocID="{75D90313-9F3E-47A5-9F5F-A9D2C8A45E9F}" presName="sibTrans" presStyleLbl="sibTrans1D1" presStyleIdx="1" presStyleCnt="9"/>
      <dgm:spPr/>
    </dgm:pt>
    <dgm:pt modelId="{5ECB57B1-B0E0-41B9-A468-85C090407225}" type="pres">
      <dgm:prSet presAssocID="{F6A4F0B6-E23D-4D36-A162-F4058C706012}" presName="node" presStyleLbl="node1" presStyleIdx="2" presStyleCnt="9">
        <dgm:presLayoutVars>
          <dgm:bulletEnabled val="1"/>
        </dgm:presLayoutVars>
      </dgm:prSet>
      <dgm:spPr/>
    </dgm:pt>
    <dgm:pt modelId="{E21C60BA-8DB4-4DF1-BB1A-B6CC0BD87DDE}" type="pres">
      <dgm:prSet presAssocID="{F6A4F0B6-E23D-4D36-A162-F4058C706012}" presName="spNode" presStyleCnt="0"/>
      <dgm:spPr/>
    </dgm:pt>
    <dgm:pt modelId="{532FE39D-5AC4-4DBE-8DC2-756AC34C2015}" type="pres">
      <dgm:prSet presAssocID="{5F564316-5F8C-43D0-8E30-7F2EF051DF82}" presName="sibTrans" presStyleLbl="sibTrans1D1" presStyleIdx="2" presStyleCnt="9"/>
      <dgm:spPr/>
    </dgm:pt>
    <dgm:pt modelId="{F61D08A6-545E-4835-BD95-01EEF4AEDE23}" type="pres">
      <dgm:prSet presAssocID="{03A501C5-5CEE-47A1-871B-917B6594ACA4}" presName="node" presStyleLbl="node1" presStyleIdx="3" presStyleCnt="9">
        <dgm:presLayoutVars>
          <dgm:bulletEnabled val="1"/>
        </dgm:presLayoutVars>
      </dgm:prSet>
      <dgm:spPr/>
    </dgm:pt>
    <dgm:pt modelId="{EB6E5891-31A3-49A4-8AF8-1001C1AE7654}" type="pres">
      <dgm:prSet presAssocID="{03A501C5-5CEE-47A1-871B-917B6594ACA4}" presName="spNode" presStyleCnt="0"/>
      <dgm:spPr/>
    </dgm:pt>
    <dgm:pt modelId="{752E903E-BE73-423F-B100-68C28E6652FA}" type="pres">
      <dgm:prSet presAssocID="{4A994383-6457-4C75-9392-FA01EF9C8067}" presName="sibTrans" presStyleLbl="sibTrans1D1" presStyleIdx="3" presStyleCnt="9"/>
      <dgm:spPr/>
    </dgm:pt>
    <dgm:pt modelId="{4452A344-A7DC-4DA6-96C2-065F3A928959}" type="pres">
      <dgm:prSet presAssocID="{C4CA09D4-2409-49C2-BCA0-B7D6227E262E}" presName="node" presStyleLbl="node1" presStyleIdx="4" presStyleCnt="9">
        <dgm:presLayoutVars>
          <dgm:bulletEnabled val="1"/>
        </dgm:presLayoutVars>
      </dgm:prSet>
      <dgm:spPr/>
    </dgm:pt>
    <dgm:pt modelId="{D1656128-0631-4E06-B784-B066B5EC660C}" type="pres">
      <dgm:prSet presAssocID="{C4CA09D4-2409-49C2-BCA0-B7D6227E262E}" presName="spNode" presStyleCnt="0"/>
      <dgm:spPr/>
    </dgm:pt>
    <dgm:pt modelId="{E191CEB3-9B4E-462F-894D-73615C235E94}" type="pres">
      <dgm:prSet presAssocID="{C3F065BA-DD84-4DF8-9B31-6B79C3D58A0B}" presName="sibTrans" presStyleLbl="sibTrans1D1" presStyleIdx="4" presStyleCnt="9"/>
      <dgm:spPr/>
    </dgm:pt>
    <dgm:pt modelId="{F581C2F1-A69A-4515-9DB0-E44FD968186C}" type="pres">
      <dgm:prSet presAssocID="{D6BF5A42-1283-41DE-87B1-555A5FD75A84}" presName="node" presStyleLbl="node1" presStyleIdx="5" presStyleCnt="9">
        <dgm:presLayoutVars>
          <dgm:bulletEnabled val="1"/>
        </dgm:presLayoutVars>
      </dgm:prSet>
      <dgm:spPr/>
    </dgm:pt>
    <dgm:pt modelId="{A7D849F0-08F8-4F5D-8D11-27082829546D}" type="pres">
      <dgm:prSet presAssocID="{D6BF5A42-1283-41DE-87B1-555A5FD75A84}" presName="spNode" presStyleCnt="0"/>
      <dgm:spPr/>
    </dgm:pt>
    <dgm:pt modelId="{883BC4FA-860C-4E70-A735-8FEF6C0D55DC}" type="pres">
      <dgm:prSet presAssocID="{7A571F97-EAEA-45F5-81E8-D4056CE4391D}" presName="sibTrans" presStyleLbl="sibTrans1D1" presStyleIdx="5" presStyleCnt="9"/>
      <dgm:spPr/>
    </dgm:pt>
    <dgm:pt modelId="{6137EB68-9B39-40EA-94FF-F8859D141D15}" type="pres">
      <dgm:prSet presAssocID="{B15D23BF-ED14-42F9-ABEC-B1E3D0C30905}" presName="node" presStyleLbl="node1" presStyleIdx="6" presStyleCnt="9">
        <dgm:presLayoutVars>
          <dgm:bulletEnabled val="1"/>
        </dgm:presLayoutVars>
      </dgm:prSet>
      <dgm:spPr/>
    </dgm:pt>
    <dgm:pt modelId="{AEE31E02-D6E1-40A4-9A53-C00ADF61C18A}" type="pres">
      <dgm:prSet presAssocID="{B15D23BF-ED14-42F9-ABEC-B1E3D0C30905}" presName="spNode" presStyleCnt="0"/>
      <dgm:spPr/>
    </dgm:pt>
    <dgm:pt modelId="{B1F0A453-87AF-4E33-BED2-DB109220BF0E}" type="pres">
      <dgm:prSet presAssocID="{E55445ED-F02E-477D-911E-8F3E6629CC36}" presName="sibTrans" presStyleLbl="sibTrans1D1" presStyleIdx="6" presStyleCnt="9"/>
      <dgm:spPr/>
    </dgm:pt>
    <dgm:pt modelId="{694841E0-FF23-49FD-B40E-846D69366174}" type="pres">
      <dgm:prSet presAssocID="{B03B3BD2-8D34-439B-9C7B-466A00D025BD}" presName="node" presStyleLbl="node1" presStyleIdx="7" presStyleCnt="9">
        <dgm:presLayoutVars>
          <dgm:bulletEnabled val="1"/>
        </dgm:presLayoutVars>
      </dgm:prSet>
      <dgm:spPr/>
    </dgm:pt>
    <dgm:pt modelId="{D3CE2394-AB4C-4B6A-85E3-70982148B756}" type="pres">
      <dgm:prSet presAssocID="{B03B3BD2-8D34-439B-9C7B-466A00D025BD}" presName="spNode" presStyleCnt="0"/>
      <dgm:spPr/>
    </dgm:pt>
    <dgm:pt modelId="{0C686B10-1611-4BF8-9B80-D9D3B3C498DF}" type="pres">
      <dgm:prSet presAssocID="{BB0E5F62-E52D-455C-AB85-9DEC99B6B622}" presName="sibTrans" presStyleLbl="sibTrans1D1" presStyleIdx="7" presStyleCnt="9"/>
      <dgm:spPr/>
    </dgm:pt>
    <dgm:pt modelId="{A58FDFB6-9F6A-4327-927B-BCEEBE23804D}" type="pres">
      <dgm:prSet presAssocID="{FB051CF9-D88C-4582-A2AA-FB89464EFE69}" presName="node" presStyleLbl="node1" presStyleIdx="8" presStyleCnt="9">
        <dgm:presLayoutVars>
          <dgm:bulletEnabled val="1"/>
        </dgm:presLayoutVars>
      </dgm:prSet>
      <dgm:spPr/>
    </dgm:pt>
    <dgm:pt modelId="{9BB1B651-60BB-4057-A3E3-2E47103CC11B}" type="pres">
      <dgm:prSet presAssocID="{FB051CF9-D88C-4582-A2AA-FB89464EFE69}" presName="spNode" presStyleCnt="0"/>
      <dgm:spPr/>
    </dgm:pt>
    <dgm:pt modelId="{245301D9-9560-4306-8624-8AED75789E00}" type="pres">
      <dgm:prSet presAssocID="{3990B83F-98C1-4804-A9B1-376FCEC9CE6B}" presName="sibTrans" presStyleLbl="sibTrans1D1" presStyleIdx="8" presStyleCnt="9"/>
      <dgm:spPr/>
    </dgm:pt>
  </dgm:ptLst>
  <dgm:cxnLst>
    <dgm:cxn modelId="{D3E34000-5E9A-4E00-8C9A-67FE22113925}" type="presOf" srcId="{B15D23BF-ED14-42F9-ABEC-B1E3D0C30905}" destId="{6137EB68-9B39-40EA-94FF-F8859D141D15}" srcOrd="0" destOrd="0" presId="urn:microsoft.com/office/officeart/2005/8/layout/cycle6"/>
    <dgm:cxn modelId="{5B293D12-A9DB-46EA-A780-368E863547F6}" srcId="{D6B2AF62-2646-40B5-92B0-610D7A266645}" destId="{A7AA11A6-DAD2-423D-9174-2AE51E19068A}" srcOrd="0" destOrd="0" parTransId="{BC247451-6B8E-47FB-B692-0F4ED020382C}" sibTransId="{6E64B0E3-0C94-4F8F-8ACA-4F899B034E65}"/>
    <dgm:cxn modelId="{2A06E416-8C51-4B91-82B3-9FC3D9999D6A}" srcId="{D6B2AF62-2646-40B5-92B0-610D7A266645}" destId="{F6A4F0B6-E23D-4D36-A162-F4058C706012}" srcOrd="2" destOrd="0" parTransId="{33FF58EC-BA06-4DD4-B1B6-A7BB3CA14078}" sibTransId="{5F564316-5F8C-43D0-8E30-7F2EF051DF82}"/>
    <dgm:cxn modelId="{E7C7D218-83B8-4303-912A-36BE091CB1E1}" srcId="{D6B2AF62-2646-40B5-92B0-610D7A266645}" destId="{A6074F58-BE08-4555-BFDB-D1FE15D3CA96}" srcOrd="1" destOrd="0" parTransId="{D72A6F07-0BD6-4057-A98E-985E1E0367FB}" sibTransId="{75D90313-9F3E-47A5-9F5F-A9D2C8A45E9F}"/>
    <dgm:cxn modelId="{AC23F518-443F-4AE7-832C-C2AC7B2BD2B7}" srcId="{D6B2AF62-2646-40B5-92B0-610D7A266645}" destId="{B15D23BF-ED14-42F9-ABEC-B1E3D0C30905}" srcOrd="6" destOrd="0" parTransId="{F494D9B7-269E-41AB-A1AF-ED7A1BD5C63A}" sibTransId="{E55445ED-F02E-477D-911E-8F3E6629CC36}"/>
    <dgm:cxn modelId="{F867111F-A42D-43D2-B1EA-458F245406A3}" type="presOf" srcId="{E55445ED-F02E-477D-911E-8F3E6629CC36}" destId="{B1F0A453-87AF-4E33-BED2-DB109220BF0E}" srcOrd="0" destOrd="0" presId="urn:microsoft.com/office/officeart/2005/8/layout/cycle6"/>
    <dgm:cxn modelId="{DFA6F829-9BDC-4ED5-BF8F-D9BE2961C396}" srcId="{D6B2AF62-2646-40B5-92B0-610D7A266645}" destId="{FB051CF9-D88C-4582-A2AA-FB89464EFE69}" srcOrd="8" destOrd="0" parTransId="{1F43442F-BBB8-4376-AAA9-B07291516629}" sibTransId="{3990B83F-98C1-4804-A9B1-376FCEC9CE6B}"/>
    <dgm:cxn modelId="{C1027136-CD83-4E89-8912-92CE74834E31}" type="presOf" srcId="{C4CA09D4-2409-49C2-BCA0-B7D6227E262E}" destId="{4452A344-A7DC-4DA6-96C2-065F3A928959}" srcOrd="0" destOrd="0" presId="urn:microsoft.com/office/officeart/2005/8/layout/cycle6"/>
    <dgm:cxn modelId="{E0301C5E-D18C-41CE-85A4-D3E6C89D8961}" type="presOf" srcId="{5F564316-5F8C-43D0-8E30-7F2EF051DF82}" destId="{532FE39D-5AC4-4DBE-8DC2-756AC34C2015}" srcOrd="0" destOrd="0" presId="urn:microsoft.com/office/officeart/2005/8/layout/cycle6"/>
    <dgm:cxn modelId="{BDC95561-E13A-4DFC-A69D-EB74E9BDD59E}" type="presOf" srcId="{D6BF5A42-1283-41DE-87B1-555A5FD75A84}" destId="{F581C2F1-A69A-4515-9DB0-E44FD968186C}" srcOrd="0" destOrd="0" presId="urn:microsoft.com/office/officeart/2005/8/layout/cycle6"/>
    <dgm:cxn modelId="{82F5E043-E027-44D8-97F0-212A26B89FC8}" type="presOf" srcId="{6E64B0E3-0C94-4F8F-8ACA-4F899B034E65}" destId="{694851F7-C58F-4103-918E-37ADEF511D86}" srcOrd="0" destOrd="0" presId="urn:microsoft.com/office/officeart/2005/8/layout/cycle6"/>
    <dgm:cxn modelId="{E7121346-4196-419F-8254-4F3FB9BE096E}" type="presOf" srcId="{A7AA11A6-DAD2-423D-9174-2AE51E19068A}" destId="{24858EAE-43DD-4CC1-B27D-52AE3269D253}" srcOrd="0" destOrd="0" presId="urn:microsoft.com/office/officeart/2005/8/layout/cycle6"/>
    <dgm:cxn modelId="{09240767-DE04-444F-8EA8-3F861648F3BE}" srcId="{D6B2AF62-2646-40B5-92B0-610D7A266645}" destId="{03A501C5-5CEE-47A1-871B-917B6594ACA4}" srcOrd="3" destOrd="0" parTransId="{59905832-80B4-4E35-895E-E1623045F4D6}" sibTransId="{4A994383-6457-4C75-9392-FA01EF9C8067}"/>
    <dgm:cxn modelId="{82459481-4888-4A2F-92E4-57D140746280}" srcId="{D6B2AF62-2646-40B5-92B0-610D7A266645}" destId="{C4CA09D4-2409-49C2-BCA0-B7D6227E262E}" srcOrd="4" destOrd="0" parTransId="{20A378C1-6726-4F4E-B42D-6136DFBA9365}" sibTransId="{C3F065BA-DD84-4DF8-9B31-6B79C3D58A0B}"/>
    <dgm:cxn modelId="{DB216A82-2388-4B8C-A6E4-257833A2044A}" type="presOf" srcId="{BB0E5F62-E52D-455C-AB85-9DEC99B6B622}" destId="{0C686B10-1611-4BF8-9B80-D9D3B3C498DF}" srcOrd="0" destOrd="0" presId="urn:microsoft.com/office/officeart/2005/8/layout/cycle6"/>
    <dgm:cxn modelId="{623FCC86-6332-4CA8-AA06-83FD564924E9}" type="presOf" srcId="{B03B3BD2-8D34-439B-9C7B-466A00D025BD}" destId="{694841E0-FF23-49FD-B40E-846D69366174}" srcOrd="0" destOrd="0" presId="urn:microsoft.com/office/officeart/2005/8/layout/cycle6"/>
    <dgm:cxn modelId="{90896F93-0DB0-457D-8C01-D3B745143D59}" type="presOf" srcId="{C3F065BA-DD84-4DF8-9B31-6B79C3D58A0B}" destId="{E191CEB3-9B4E-462F-894D-73615C235E94}" srcOrd="0" destOrd="0" presId="urn:microsoft.com/office/officeart/2005/8/layout/cycle6"/>
    <dgm:cxn modelId="{CB8B6394-C8DF-4A1B-88F6-285D7FC6DC13}" type="presOf" srcId="{A6074F58-BE08-4555-BFDB-D1FE15D3CA96}" destId="{DE887F8E-DE27-4382-8044-B3733B41B400}" srcOrd="0" destOrd="0" presId="urn:microsoft.com/office/officeart/2005/8/layout/cycle6"/>
    <dgm:cxn modelId="{F163B695-F79C-4753-9750-CD4207D7EA64}" type="presOf" srcId="{7A571F97-EAEA-45F5-81E8-D4056CE4391D}" destId="{883BC4FA-860C-4E70-A735-8FEF6C0D55DC}" srcOrd="0" destOrd="0" presId="urn:microsoft.com/office/officeart/2005/8/layout/cycle6"/>
    <dgm:cxn modelId="{6371BFAE-BB18-43F9-8CF8-FF79C815DEC2}" type="presOf" srcId="{03A501C5-5CEE-47A1-871B-917B6594ACA4}" destId="{F61D08A6-545E-4835-BD95-01EEF4AEDE23}" srcOrd="0" destOrd="0" presId="urn:microsoft.com/office/officeart/2005/8/layout/cycle6"/>
    <dgm:cxn modelId="{D890D2B0-2264-40AB-8758-9EC8BAA88BC2}" srcId="{D6B2AF62-2646-40B5-92B0-610D7A266645}" destId="{B03B3BD2-8D34-439B-9C7B-466A00D025BD}" srcOrd="7" destOrd="0" parTransId="{E1B0C00D-C177-41D3-8D66-732B93861B5C}" sibTransId="{BB0E5F62-E52D-455C-AB85-9DEC99B6B622}"/>
    <dgm:cxn modelId="{3DE734B2-9F25-454C-9B62-2745DE2170D7}" type="presOf" srcId="{3990B83F-98C1-4804-A9B1-376FCEC9CE6B}" destId="{245301D9-9560-4306-8624-8AED75789E00}" srcOrd="0" destOrd="0" presId="urn:microsoft.com/office/officeart/2005/8/layout/cycle6"/>
    <dgm:cxn modelId="{E21CEAB8-0B69-4F2A-BD49-E0991EBFC696}" type="presOf" srcId="{FB051CF9-D88C-4582-A2AA-FB89464EFE69}" destId="{A58FDFB6-9F6A-4327-927B-BCEEBE23804D}" srcOrd="0" destOrd="0" presId="urn:microsoft.com/office/officeart/2005/8/layout/cycle6"/>
    <dgm:cxn modelId="{5A584EC3-E400-42C6-8743-E113E303C657}" type="presOf" srcId="{F6A4F0B6-E23D-4D36-A162-F4058C706012}" destId="{5ECB57B1-B0E0-41B9-A468-85C090407225}" srcOrd="0" destOrd="0" presId="urn:microsoft.com/office/officeart/2005/8/layout/cycle6"/>
    <dgm:cxn modelId="{D0E14ACC-E69E-4925-8DA6-50F12007A4E7}" type="presOf" srcId="{75D90313-9F3E-47A5-9F5F-A9D2C8A45E9F}" destId="{046B9A04-7826-488B-A74F-756E8025B74C}" srcOrd="0" destOrd="0" presId="urn:microsoft.com/office/officeart/2005/8/layout/cycle6"/>
    <dgm:cxn modelId="{66FB84DB-B2CB-4109-94D0-2D98AA1C9EAC}" type="presOf" srcId="{4A994383-6457-4C75-9392-FA01EF9C8067}" destId="{752E903E-BE73-423F-B100-68C28E6652FA}" srcOrd="0" destOrd="0" presId="urn:microsoft.com/office/officeart/2005/8/layout/cycle6"/>
    <dgm:cxn modelId="{475183E3-7768-4D5C-A76B-F28B6DFF535D}" type="presOf" srcId="{D6B2AF62-2646-40B5-92B0-610D7A266645}" destId="{DDC08071-3C05-41A0-BD4C-ACBDFDE172D5}" srcOrd="0" destOrd="0" presId="urn:microsoft.com/office/officeart/2005/8/layout/cycle6"/>
    <dgm:cxn modelId="{6449B6F8-E43B-43A3-82AD-C2D18EC7D8BC}" srcId="{D6B2AF62-2646-40B5-92B0-610D7A266645}" destId="{D6BF5A42-1283-41DE-87B1-555A5FD75A84}" srcOrd="5" destOrd="0" parTransId="{0950D15C-FB72-425C-8CCC-6D487CB3208E}" sibTransId="{7A571F97-EAEA-45F5-81E8-D4056CE4391D}"/>
    <dgm:cxn modelId="{D1B1EE93-1A55-4E14-8558-941878B96986}" type="presParOf" srcId="{DDC08071-3C05-41A0-BD4C-ACBDFDE172D5}" destId="{24858EAE-43DD-4CC1-B27D-52AE3269D253}" srcOrd="0" destOrd="0" presId="urn:microsoft.com/office/officeart/2005/8/layout/cycle6"/>
    <dgm:cxn modelId="{44C75CE6-72D6-4CA5-AE4D-34ED811854B6}" type="presParOf" srcId="{DDC08071-3C05-41A0-BD4C-ACBDFDE172D5}" destId="{D7EE9CD1-F58A-42D7-B477-21E92C2F00A0}" srcOrd="1" destOrd="0" presId="urn:microsoft.com/office/officeart/2005/8/layout/cycle6"/>
    <dgm:cxn modelId="{CD8B3216-BF34-4CD0-BC1F-2C9416A97A7C}" type="presParOf" srcId="{DDC08071-3C05-41A0-BD4C-ACBDFDE172D5}" destId="{694851F7-C58F-4103-918E-37ADEF511D86}" srcOrd="2" destOrd="0" presId="urn:microsoft.com/office/officeart/2005/8/layout/cycle6"/>
    <dgm:cxn modelId="{C6AC6D24-82B0-4E35-A659-9941D516AFF2}" type="presParOf" srcId="{DDC08071-3C05-41A0-BD4C-ACBDFDE172D5}" destId="{DE887F8E-DE27-4382-8044-B3733B41B400}" srcOrd="3" destOrd="0" presId="urn:microsoft.com/office/officeart/2005/8/layout/cycle6"/>
    <dgm:cxn modelId="{64BECF3F-6544-4DF8-8862-60E3ACCBDFB9}" type="presParOf" srcId="{DDC08071-3C05-41A0-BD4C-ACBDFDE172D5}" destId="{6CB58106-3BB9-40DD-99E1-9C230CEB269E}" srcOrd="4" destOrd="0" presId="urn:microsoft.com/office/officeart/2005/8/layout/cycle6"/>
    <dgm:cxn modelId="{25BCF683-41C8-476D-859A-76C1220231D9}" type="presParOf" srcId="{DDC08071-3C05-41A0-BD4C-ACBDFDE172D5}" destId="{046B9A04-7826-488B-A74F-756E8025B74C}" srcOrd="5" destOrd="0" presId="urn:microsoft.com/office/officeart/2005/8/layout/cycle6"/>
    <dgm:cxn modelId="{C0D31655-F6DD-4E04-932F-434932C32FF0}" type="presParOf" srcId="{DDC08071-3C05-41A0-BD4C-ACBDFDE172D5}" destId="{5ECB57B1-B0E0-41B9-A468-85C090407225}" srcOrd="6" destOrd="0" presId="urn:microsoft.com/office/officeart/2005/8/layout/cycle6"/>
    <dgm:cxn modelId="{16678EA1-C5CA-465A-B07B-318863E96C98}" type="presParOf" srcId="{DDC08071-3C05-41A0-BD4C-ACBDFDE172D5}" destId="{E21C60BA-8DB4-4DF1-BB1A-B6CC0BD87DDE}" srcOrd="7" destOrd="0" presId="urn:microsoft.com/office/officeart/2005/8/layout/cycle6"/>
    <dgm:cxn modelId="{B3BE3152-621B-4689-8C60-D0CED665B3E6}" type="presParOf" srcId="{DDC08071-3C05-41A0-BD4C-ACBDFDE172D5}" destId="{532FE39D-5AC4-4DBE-8DC2-756AC34C2015}" srcOrd="8" destOrd="0" presId="urn:microsoft.com/office/officeart/2005/8/layout/cycle6"/>
    <dgm:cxn modelId="{2BF1E603-F07C-4666-8F6A-E512ACA8B17E}" type="presParOf" srcId="{DDC08071-3C05-41A0-BD4C-ACBDFDE172D5}" destId="{F61D08A6-545E-4835-BD95-01EEF4AEDE23}" srcOrd="9" destOrd="0" presId="urn:microsoft.com/office/officeart/2005/8/layout/cycle6"/>
    <dgm:cxn modelId="{17C00CC1-0931-4DDF-B4AC-2C76D465F5C6}" type="presParOf" srcId="{DDC08071-3C05-41A0-BD4C-ACBDFDE172D5}" destId="{EB6E5891-31A3-49A4-8AF8-1001C1AE7654}" srcOrd="10" destOrd="0" presId="urn:microsoft.com/office/officeart/2005/8/layout/cycle6"/>
    <dgm:cxn modelId="{BF94397F-8BA4-41EC-A150-51835889352D}" type="presParOf" srcId="{DDC08071-3C05-41A0-BD4C-ACBDFDE172D5}" destId="{752E903E-BE73-423F-B100-68C28E6652FA}" srcOrd="11" destOrd="0" presId="urn:microsoft.com/office/officeart/2005/8/layout/cycle6"/>
    <dgm:cxn modelId="{393465D2-7FC0-435B-A023-0B94A83176C4}" type="presParOf" srcId="{DDC08071-3C05-41A0-BD4C-ACBDFDE172D5}" destId="{4452A344-A7DC-4DA6-96C2-065F3A928959}" srcOrd="12" destOrd="0" presId="urn:microsoft.com/office/officeart/2005/8/layout/cycle6"/>
    <dgm:cxn modelId="{E862C054-993B-4056-8B7B-C48287C677F5}" type="presParOf" srcId="{DDC08071-3C05-41A0-BD4C-ACBDFDE172D5}" destId="{D1656128-0631-4E06-B784-B066B5EC660C}" srcOrd="13" destOrd="0" presId="urn:microsoft.com/office/officeart/2005/8/layout/cycle6"/>
    <dgm:cxn modelId="{C07CF883-17B7-4AB0-962D-B9398BF5D5BB}" type="presParOf" srcId="{DDC08071-3C05-41A0-BD4C-ACBDFDE172D5}" destId="{E191CEB3-9B4E-462F-894D-73615C235E94}" srcOrd="14" destOrd="0" presId="urn:microsoft.com/office/officeart/2005/8/layout/cycle6"/>
    <dgm:cxn modelId="{560B5B73-922D-4E91-8980-EF86F2CBA57D}" type="presParOf" srcId="{DDC08071-3C05-41A0-BD4C-ACBDFDE172D5}" destId="{F581C2F1-A69A-4515-9DB0-E44FD968186C}" srcOrd="15" destOrd="0" presId="urn:microsoft.com/office/officeart/2005/8/layout/cycle6"/>
    <dgm:cxn modelId="{9DE0B38D-48B8-480B-89EC-C1F32371F98C}" type="presParOf" srcId="{DDC08071-3C05-41A0-BD4C-ACBDFDE172D5}" destId="{A7D849F0-08F8-4F5D-8D11-27082829546D}" srcOrd="16" destOrd="0" presId="urn:microsoft.com/office/officeart/2005/8/layout/cycle6"/>
    <dgm:cxn modelId="{22E79404-15BB-48A0-BE00-9CAB903FA8CB}" type="presParOf" srcId="{DDC08071-3C05-41A0-BD4C-ACBDFDE172D5}" destId="{883BC4FA-860C-4E70-A735-8FEF6C0D55DC}" srcOrd="17" destOrd="0" presId="urn:microsoft.com/office/officeart/2005/8/layout/cycle6"/>
    <dgm:cxn modelId="{21BDC6C4-F2B5-486F-9DB6-7B0CB4CD403F}" type="presParOf" srcId="{DDC08071-3C05-41A0-BD4C-ACBDFDE172D5}" destId="{6137EB68-9B39-40EA-94FF-F8859D141D15}" srcOrd="18" destOrd="0" presId="urn:microsoft.com/office/officeart/2005/8/layout/cycle6"/>
    <dgm:cxn modelId="{C686DEA3-9E86-4215-A4D0-E48F12C2B343}" type="presParOf" srcId="{DDC08071-3C05-41A0-BD4C-ACBDFDE172D5}" destId="{AEE31E02-D6E1-40A4-9A53-C00ADF61C18A}" srcOrd="19" destOrd="0" presId="urn:microsoft.com/office/officeart/2005/8/layout/cycle6"/>
    <dgm:cxn modelId="{50BE23DA-3542-42AF-9480-6A02E9F9C450}" type="presParOf" srcId="{DDC08071-3C05-41A0-BD4C-ACBDFDE172D5}" destId="{B1F0A453-87AF-4E33-BED2-DB109220BF0E}" srcOrd="20" destOrd="0" presId="urn:microsoft.com/office/officeart/2005/8/layout/cycle6"/>
    <dgm:cxn modelId="{01FF1AAE-B17B-4714-B460-55BB1BE65C6A}" type="presParOf" srcId="{DDC08071-3C05-41A0-BD4C-ACBDFDE172D5}" destId="{694841E0-FF23-49FD-B40E-846D69366174}" srcOrd="21" destOrd="0" presId="urn:microsoft.com/office/officeart/2005/8/layout/cycle6"/>
    <dgm:cxn modelId="{B0E25D94-1B92-47E5-B5C8-64D9C14EF16A}" type="presParOf" srcId="{DDC08071-3C05-41A0-BD4C-ACBDFDE172D5}" destId="{D3CE2394-AB4C-4B6A-85E3-70982148B756}" srcOrd="22" destOrd="0" presId="urn:microsoft.com/office/officeart/2005/8/layout/cycle6"/>
    <dgm:cxn modelId="{489962E6-D736-4128-A483-28471B540EFC}" type="presParOf" srcId="{DDC08071-3C05-41A0-BD4C-ACBDFDE172D5}" destId="{0C686B10-1611-4BF8-9B80-D9D3B3C498DF}" srcOrd="23" destOrd="0" presId="urn:microsoft.com/office/officeart/2005/8/layout/cycle6"/>
    <dgm:cxn modelId="{1C66D55F-0FCE-4E46-A4B2-9982A1BA3070}" type="presParOf" srcId="{DDC08071-3C05-41A0-BD4C-ACBDFDE172D5}" destId="{A58FDFB6-9F6A-4327-927B-BCEEBE23804D}" srcOrd="24" destOrd="0" presId="urn:microsoft.com/office/officeart/2005/8/layout/cycle6"/>
    <dgm:cxn modelId="{60E010F6-95CA-48FD-B796-010A32AC8FEF}" type="presParOf" srcId="{DDC08071-3C05-41A0-BD4C-ACBDFDE172D5}" destId="{9BB1B651-60BB-4057-A3E3-2E47103CC11B}" srcOrd="25" destOrd="0" presId="urn:microsoft.com/office/officeart/2005/8/layout/cycle6"/>
    <dgm:cxn modelId="{5C6AD755-D50A-4BE8-A6F4-5142B165241A}" type="presParOf" srcId="{DDC08071-3C05-41A0-BD4C-ACBDFDE172D5}" destId="{245301D9-9560-4306-8624-8AED75789E00}" srcOrd="26"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0B21DC-4D7B-4B6F-B12F-BDD42A89E302}">
      <dsp:nvSpPr>
        <dsp:cNvPr id="0" name=""/>
        <dsp:cNvSpPr/>
      </dsp:nvSpPr>
      <dsp:spPr>
        <a:xfrm>
          <a:off x="2263737" y="678160"/>
          <a:ext cx="651286" cy="309953"/>
        </a:xfrm>
        <a:custGeom>
          <a:avLst/>
          <a:gdLst/>
          <a:ahLst/>
          <a:cxnLst/>
          <a:rect l="0" t="0" r="0" b="0"/>
          <a:pathLst>
            <a:path>
              <a:moveTo>
                <a:pt x="0" y="0"/>
              </a:moveTo>
              <a:lnTo>
                <a:pt x="0" y="211224"/>
              </a:lnTo>
              <a:lnTo>
                <a:pt x="651286" y="211224"/>
              </a:lnTo>
              <a:lnTo>
                <a:pt x="651286" y="309953"/>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E5DE2DE-B068-4629-B79A-576AFBE73F41}">
      <dsp:nvSpPr>
        <dsp:cNvPr id="0" name=""/>
        <dsp:cNvSpPr/>
      </dsp:nvSpPr>
      <dsp:spPr>
        <a:xfrm>
          <a:off x="1612450" y="678160"/>
          <a:ext cx="651286" cy="309953"/>
        </a:xfrm>
        <a:custGeom>
          <a:avLst/>
          <a:gdLst/>
          <a:ahLst/>
          <a:cxnLst/>
          <a:rect l="0" t="0" r="0" b="0"/>
          <a:pathLst>
            <a:path>
              <a:moveTo>
                <a:pt x="651286" y="0"/>
              </a:moveTo>
              <a:lnTo>
                <a:pt x="651286" y="211224"/>
              </a:lnTo>
              <a:lnTo>
                <a:pt x="0" y="211224"/>
              </a:lnTo>
              <a:lnTo>
                <a:pt x="0" y="309953"/>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D772524-9B46-4A9D-BC7D-E0561F808239}">
      <dsp:nvSpPr>
        <dsp:cNvPr id="0" name=""/>
        <dsp:cNvSpPr/>
      </dsp:nvSpPr>
      <dsp:spPr>
        <a:xfrm>
          <a:off x="1730866" y="1414"/>
          <a:ext cx="1065741" cy="67674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D2453733-96E9-401A-8D5A-FAFF3C4AA8D8}">
      <dsp:nvSpPr>
        <dsp:cNvPr id="0" name=""/>
        <dsp:cNvSpPr/>
      </dsp:nvSpPr>
      <dsp:spPr>
        <a:xfrm>
          <a:off x="1849282" y="113909"/>
          <a:ext cx="1065741" cy="67674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a:t>COS</a:t>
          </a:r>
        </a:p>
      </dsp:txBody>
      <dsp:txXfrm>
        <a:off x="1869103" y="133730"/>
        <a:ext cx="1026099" cy="637104"/>
      </dsp:txXfrm>
    </dsp:sp>
    <dsp:sp modelId="{BE7D099D-7693-4DC2-8297-700D0E189390}">
      <dsp:nvSpPr>
        <dsp:cNvPr id="0" name=""/>
        <dsp:cNvSpPr/>
      </dsp:nvSpPr>
      <dsp:spPr>
        <a:xfrm>
          <a:off x="1079579" y="988113"/>
          <a:ext cx="1065741" cy="67674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CF88F31-5B32-40CC-B2E6-8CB4221DAFF3}">
      <dsp:nvSpPr>
        <dsp:cNvPr id="0" name=""/>
        <dsp:cNvSpPr/>
      </dsp:nvSpPr>
      <dsp:spPr>
        <a:xfrm>
          <a:off x="1197995" y="1100608"/>
          <a:ext cx="1065741" cy="67674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a:t>BPO</a:t>
          </a:r>
        </a:p>
      </dsp:txBody>
      <dsp:txXfrm>
        <a:off x="1217816" y="1120429"/>
        <a:ext cx="1026099" cy="637104"/>
      </dsp:txXfrm>
    </dsp:sp>
    <dsp:sp modelId="{2B317002-2BD6-4BB8-BD2C-15A2D9F5C81E}">
      <dsp:nvSpPr>
        <dsp:cNvPr id="0" name=""/>
        <dsp:cNvSpPr/>
      </dsp:nvSpPr>
      <dsp:spPr>
        <a:xfrm>
          <a:off x="2382153" y="988113"/>
          <a:ext cx="1065741" cy="676746"/>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11357DE-8200-4E01-B468-5D60B3F45C37}">
      <dsp:nvSpPr>
        <dsp:cNvPr id="0" name=""/>
        <dsp:cNvSpPr/>
      </dsp:nvSpPr>
      <dsp:spPr>
        <a:xfrm>
          <a:off x="2500569" y="1100608"/>
          <a:ext cx="1065741" cy="67674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a:t>CAT</a:t>
          </a:r>
        </a:p>
      </dsp:txBody>
      <dsp:txXfrm>
        <a:off x="2520390" y="1120429"/>
        <a:ext cx="1026099" cy="6371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DB8A98-2372-4E0E-8625-27D00AF0DBED}">
      <dsp:nvSpPr>
        <dsp:cNvPr id="0" name=""/>
        <dsp:cNvSpPr/>
      </dsp:nvSpPr>
      <dsp:spPr>
        <a:xfrm>
          <a:off x="4105" y="649229"/>
          <a:ext cx="909834" cy="5777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C9EFBF-6993-48C3-9F52-96A70663695A}">
      <dsp:nvSpPr>
        <dsp:cNvPr id="0" name=""/>
        <dsp:cNvSpPr/>
      </dsp:nvSpPr>
      <dsp:spPr>
        <a:xfrm>
          <a:off x="105198" y="745267"/>
          <a:ext cx="909834" cy="5777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ES" sz="800" kern="1200"/>
            <a:t>Digitalización</a:t>
          </a:r>
        </a:p>
      </dsp:txBody>
      <dsp:txXfrm>
        <a:off x="122120" y="762189"/>
        <a:ext cx="875990" cy="543900"/>
      </dsp:txXfrm>
    </dsp:sp>
    <dsp:sp modelId="{DEC39DED-26DC-45C7-AEE1-6EAA29D2AEB3}">
      <dsp:nvSpPr>
        <dsp:cNvPr id="0" name=""/>
        <dsp:cNvSpPr/>
      </dsp:nvSpPr>
      <dsp:spPr>
        <a:xfrm>
          <a:off x="1116125" y="649229"/>
          <a:ext cx="909834" cy="5777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F9C342-938D-43D0-97B3-C92B81EE7E71}">
      <dsp:nvSpPr>
        <dsp:cNvPr id="0" name=""/>
        <dsp:cNvSpPr/>
      </dsp:nvSpPr>
      <dsp:spPr>
        <a:xfrm>
          <a:off x="1217217" y="745267"/>
          <a:ext cx="909834" cy="5777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ES" sz="800" kern="1200"/>
            <a:t>Pagos Facturas Talleres, profesionales</a:t>
          </a:r>
        </a:p>
      </dsp:txBody>
      <dsp:txXfrm>
        <a:off x="1234139" y="762189"/>
        <a:ext cx="875990" cy="543900"/>
      </dsp:txXfrm>
    </dsp:sp>
    <dsp:sp modelId="{7C0595FC-E040-4872-9D15-4D255D043B29}">
      <dsp:nvSpPr>
        <dsp:cNvPr id="0" name=""/>
        <dsp:cNvSpPr/>
      </dsp:nvSpPr>
      <dsp:spPr>
        <a:xfrm>
          <a:off x="2228144" y="649229"/>
          <a:ext cx="909834" cy="5777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EA6CB6-DE93-44DD-AA44-3F61A2BDD7CC}">
      <dsp:nvSpPr>
        <dsp:cNvPr id="0" name=""/>
        <dsp:cNvSpPr/>
      </dsp:nvSpPr>
      <dsp:spPr>
        <a:xfrm>
          <a:off x="2329237" y="745267"/>
          <a:ext cx="909834" cy="5777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ES" sz="800" kern="1200"/>
            <a:t>Tramitación Siniestros convencional</a:t>
          </a:r>
        </a:p>
      </dsp:txBody>
      <dsp:txXfrm>
        <a:off x="2346159" y="762189"/>
        <a:ext cx="875990" cy="543900"/>
      </dsp:txXfrm>
    </dsp:sp>
    <dsp:sp modelId="{A9D065FB-718D-4314-A515-D7FFC93B850A}">
      <dsp:nvSpPr>
        <dsp:cNvPr id="0" name=""/>
        <dsp:cNvSpPr/>
      </dsp:nvSpPr>
      <dsp:spPr>
        <a:xfrm>
          <a:off x="3340164" y="649229"/>
          <a:ext cx="909834" cy="5777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0F5218-8DA9-42E8-9C8E-3380EE951A6D}">
      <dsp:nvSpPr>
        <dsp:cNvPr id="0" name=""/>
        <dsp:cNvSpPr/>
      </dsp:nvSpPr>
      <dsp:spPr>
        <a:xfrm>
          <a:off x="3441256" y="745267"/>
          <a:ext cx="909834" cy="5777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ES" sz="800" kern="1200"/>
            <a:t>Gestión Documental (Judicial, Autos y RC)</a:t>
          </a:r>
        </a:p>
      </dsp:txBody>
      <dsp:txXfrm>
        <a:off x="3458178" y="762189"/>
        <a:ext cx="875990" cy="543900"/>
      </dsp:txXfrm>
    </dsp:sp>
    <dsp:sp modelId="{0BD9B743-B35B-4D51-8591-A3A657C5EA38}">
      <dsp:nvSpPr>
        <dsp:cNvPr id="0" name=""/>
        <dsp:cNvSpPr/>
      </dsp:nvSpPr>
      <dsp:spPr>
        <a:xfrm>
          <a:off x="4452183" y="649229"/>
          <a:ext cx="909834" cy="5777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DECBBE-6142-43C1-807E-185612176ED5}">
      <dsp:nvSpPr>
        <dsp:cNvPr id="0" name=""/>
        <dsp:cNvSpPr/>
      </dsp:nvSpPr>
      <dsp:spPr>
        <a:xfrm>
          <a:off x="4553276" y="745267"/>
          <a:ext cx="909834" cy="5777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ES" sz="800" kern="1200"/>
            <a:t>Pagos  Minutas Profesionales</a:t>
          </a:r>
        </a:p>
      </dsp:txBody>
      <dsp:txXfrm>
        <a:off x="4570198" y="762189"/>
        <a:ext cx="875990" cy="543900"/>
      </dsp:txXfrm>
    </dsp:sp>
    <dsp:sp modelId="{CD2E9D7C-A346-4DCA-A277-41EAFF95B7AA}">
      <dsp:nvSpPr>
        <dsp:cNvPr id="0" name=""/>
        <dsp:cNvSpPr/>
      </dsp:nvSpPr>
      <dsp:spPr>
        <a:xfrm>
          <a:off x="5564203" y="649229"/>
          <a:ext cx="909834" cy="5777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04E5DB-3863-4AFD-9BB3-690D13DA9D4B}">
      <dsp:nvSpPr>
        <dsp:cNvPr id="0" name=""/>
        <dsp:cNvSpPr/>
      </dsp:nvSpPr>
      <dsp:spPr>
        <a:xfrm>
          <a:off x="5665296" y="745267"/>
          <a:ext cx="909834" cy="5777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ES" sz="800" kern="1200"/>
            <a:t>Gestión Embargos</a:t>
          </a:r>
        </a:p>
      </dsp:txBody>
      <dsp:txXfrm>
        <a:off x="5682218" y="762189"/>
        <a:ext cx="875990" cy="543900"/>
      </dsp:txXfrm>
    </dsp:sp>
    <dsp:sp modelId="{EEA5CE0B-0318-4243-A69C-B5F9D2F6A2BF}">
      <dsp:nvSpPr>
        <dsp:cNvPr id="0" name=""/>
        <dsp:cNvSpPr/>
      </dsp:nvSpPr>
      <dsp:spPr>
        <a:xfrm>
          <a:off x="6676222" y="649229"/>
          <a:ext cx="909834" cy="5777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A87D44-7D47-4372-8ED1-3F01B483D857}">
      <dsp:nvSpPr>
        <dsp:cNvPr id="0" name=""/>
        <dsp:cNvSpPr/>
      </dsp:nvSpPr>
      <dsp:spPr>
        <a:xfrm>
          <a:off x="6777315" y="745267"/>
          <a:ext cx="909834" cy="5777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ES" sz="800" kern="1200"/>
            <a:t>Gestión siniestros CAS</a:t>
          </a:r>
        </a:p>
      </dsp:txBody>
      <dsp:txXfrm>
        <a:off x="6794237" y="762189"/>
        <a:ext cx="875990" cy="543900"/>
      </dsp:txXfrm>
    </dsp:sp>
    <dsp:sp modelId="{3B1C5EE5-F928-4B84-A15B-84DC350442D3}">
      <dsp:nvSpPr>
        <dsp:cNvPr id="0" name=""/>
        <dsp:cNvSpPr/>
      </dsp:nvSpPr>
      <dsp:spPr>
        <a:xfrm>
          <a:off x="7788242" y="649229"/>
          <a:ext cx="909834" cy="5777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1986F9-2302-4AB1-92F9-B4E1888B2120}">
      <dsp:nvSpPr>
        <dsp:cNvPr id="0" name=""/>
        <dsp:cNvSpPr/>
      </dsp:nvSpPr>
      <dsp:spPr>
        <a:xfrm>
          <a:off x="7889335" y="745267"/>
          <a:ext cx="909834" cy="5777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ES" sz="800" kern="1200"/>
            <a:t>GCS</a:t>
          </a:r>
        </a:p>
      </dsp:txBody>
      <dsp:txXfrm>
        <a:off x="7906257" y="762189"/>
        <a:ext cx="875990" cy="543900"/>
      </dsp:txXfrm>
    </dsp:sp>
    <dsp:sp modelId="{0B9FD0A0-274E-4667-B107-48BB14DD0C49}">
      <dsp:nvSpPr>
        <dsp:cNvPr id="0" name=""/>
        <dsp:cNvSpPr/>
      </dsp:nvSpPr>
      <dsp:spPr>
        <a:xfrm>
          <a:off x="8900261" y="649229"/>
          <a:ext cx="909834" cy="5777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14DA3F-0794-4FAB-9A3C-3DDBCEE7D888}">
      <dsp:nvSpPr>
        <dsp:cNvPr id="0" name=""/>
        <dsp:cNvSpPr/>
      </dsp:nvSpPr>
      <dsp:spPr>
        <a:xfrm>
          <a:off x="9001354" y="745267"/>
          <a:ext cx="909834" cy="5777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ES" sz="800" kern="1200"/>
            <a:t>FAM</a:t>
          </a:r>
        </a:p>
      </dsp:txBody>
      <dsp:txXfrm>
        <a:off x="9018276" y="762189"/>
        <a:ext cx="875990" cy="543900"/>
      </dsp:txXfrm>
    </dsp:sp>
    <dsp:sp modelId="{68EF54DE-ACCB-49FE-BE80-E9E676F6D7D6}">
      <dsp:nvSpPr>
        <dsp:cNvPr id="0" name=""/>
        <dsp:cNvSpPr/>
      </dsp:nvSpPr>
      <dsp:spPr>
        <a:xfrm>
          <a:off x="10012281" y="649229"/>
          <a:ext cx="909834" cy="57774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D6243D-D2F7-4E57-A7CC-9440B98501EC}">
      <dsp:nvSpPr>
        <dsp:cNvPr id="0" name=""/>
        <dsp:cNvSpPr/>
      </dsp:nvSpPr>
      <dsp:spPr>
        <a:xfrm>
          <a:off x="10113374" y="745267"/>
          <a:ext cx="909834" cy="57774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s-ES" sz="800" kern="1200"/>
            <a:t>Ampliación de versiones</a:t>
          </a:r>
        </a:p>
      </dsp:txBody>
      <dsp:txXfrm>
        <a:off x="10130296" y="762189"/>
        <a:ext cx="875990" cy="5439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D75322-0987-4A16-AB66-C8296CD6D6E9}">
      <dsp:nvSpPr>
        <dsp:cNvPr id="0" name=""/>
        <dsp:cNvSpPr/>
      </dsp:nvSpPr>
      <dsp:spPr>
        <a:xfrm>
          <a:off x="6388355" y="1941317"/>
          <a:ext cx="2360963" cy="280901"/>
        </a:xfrm>
        <a:custGeom>
          <a:avLst/>
          <a:gdLst/>
          <a:ahLst/>
          <a:cxnLst/>
          <a:rect l="0" t="0" r="0" b="0"/>
          <a:pathLst>
            <a:path>
              <a:moveTo>
                <a:pt x="0" y="0"/>
              </a:moveTo>
              <a:lnTo>
                <a:pt x="0" y="191425"/>
              </a:lnTo>
              <a:lnTo>
                <a:pt x="2360963" y="191425"/>
              </a:lnTo>
              <a:lnTo>
                <a:pt x="2360963" y="28090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EADB77-54D9-4F5F-8B41-C0C2F1C7E6F3}">
      <dsp:nvSpPr>
        <dsp:cNvPr id="0" name=""/>
        <dsp:cNvSpPr/>
      </dsp:nvSpPr>
      <dsp:spPr>
        <a:xfrm>
          <a:off x="6388355" y="1941317"/>
          <a:ext cx="1180481" cy="280901"/>
        </a:xfrm>
        <a:custGeom>
          <a:avLst/>
          <a:gdLst/>
          <a:ahLst/>
          <a:cxnLst/>
          <a:rect l="0" t="0" r="0" b="0"/>
          <a:pathLst>
            <a:path>
              <a:moveTo>
                <a:pt x="0" y="0"/>
              </a:moveTo>
              <a:lnTo>
                <a:pt x="0" y="191425"/>
              </a:lnTo>
              <a:lnTo>
                <a:pt x="1180481" y="191425"/>
              </a:lnTo>
              <a:lnTo>
                <a:pt x="1180481" y="28090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DB42A1-295D-4F33-9A78-87DD2963EAFD}">
      <dsp:nvSpPr>
        <dsp:cNvPr id="0" name=""/>
        <dsp:cNvSpPr/>
      </dsp:nvSpPr>
      <dsp:spPr>
        <a:xfrm>
          <a:off x="6342635" y="1941317"/>
          <a:ext cx="91440" cy="280901"/>
        </a:xfrm>
        <a:custGeom>
          <a:avLst/>
          <a:gdLst/>
          <a:ahLst/>
          <a:cxnLst/>
          <a:rect l="0" t="0" r="0" b="0"/>
          <a:pathLst>
            <a:path>
              <a:moveTo>
                <a:pt x="45720" y="0"/>
              </a:moveTo>
              <a:lnTo>
                <a:pt x="45720" y="28090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80AB22-066C-4554-90FC-2BC9BA16CA21}">
      <dsp:nvSpPr>
        <dsp:cNvPr id="0" name=""/>
        <dsp:cNvSpPr/>
      </dsp:nvSpPr>
      <dsp:spPr>
        <a:xfrm>
          <a:off x="5207873" y="1941317"/>
          <a:ext cx="1180481" cy="280901"/>
        </a:xfrm>
        <a:custGeom>
          <a:avLst/>
          <a:gdLst/>
          <a:ahLst/>
          <a:cxnLst/>
          <a:rect l="0" t="0" r="0" b="0"/>
          <a:pathLst>
            <a:path>
              <a:moveTo>
                <a:pt x="1180481" y="0"/>
              </a:moveTo>
              <a:lnTo>
                <a:pt x="1180481" y="191425"/>
              </a:lnTo>
              <a:lnTo>
                <a:pt x="0" y="191425"/>
              </a:lnTo>
              <a:lnTo>
                <a:pt x="0" y="28090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30BD07-C2F5-4998-A479-1FB1EBA2BF41}">
      <dsp:nvSpPr>
        <dsp:cNvPr id="0" name=""/>
        <dsp:cNvSpPr/>
      </dsp:nvSpPr>
      <dsp:spPr>
        <a:xfrm>
          <a:off x="4027391" y="1941317"/>
          <a:ext cx="2360963" cy="280901"/>
        </a:xfrm>
        <a:custGeom>
          <a:avLst/>
          <a:gdLst/>
          <a:ahLst/>
          <a:cxnLst/>
          <a:rect l="0" t="0" r="0" b="0"/>
          <a:pathLst>
            <a:path>
              <a:moveTo>
                <a:pt x="2360963" y="0"/>
              </a:moveTo>
              <a:lnTo>
                <a:pt x="2360963" y="191425"/>
              </a:lnTo>
              <a:lnTo>
                <a:pt x="0" y="191425"/>
              </a:lnTo>
              <a:lnTo>
                <a:pt x="0" y="28090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5B6AA60-E2B8-45CE-891C-1F364ECBA506}">
      <dsp:nvSpPr>
        <dsp:cNvPr id="0" name=""/>
        <dsp:cNvSpPr/>
      </dsp:nvSpPr>
      <dsp:spPr>
        <a:xfrm>
          <a:off x="4027391" y="1047102"/>
          <a:ext cx="2360963" cy="280901"/>
        </a:xfrm>
        <a:custGeom>
          <a:avLst/>
          <a:gdLst/>
          <a:ahLst/>
          <a:cxnLst/>
          <a:rect l="0" t="0" r="0" b="0"/>
          <a:pathLst>
            <a:path>
              <a:moveTo>
                <a:pt x="0" y="0"/>
              </a:moveTo>
              <a:lnTo>
                <a:pt x="0" y="191425"/>
              </a:lnTo>
              <a:lnTo>
                <a:pt x="2360963" y="191425"/>
              </a:lnTo>
              <a:lnTo>
                <a:pt x="2360963" y="2809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3F3D07-4BCC-4C2E-B24A-B8490D83BBC0}">
      <dsp:nvSpPr>
        <dsp:cNvPr id="0" name=""/>
        <dsp:cNvSpPr/>
      </dsp:nvSpPr>
      <dsp:spPr>
        <a:xfrm>
          <a:off x="4027391" y="1047102"/>
          <a:ext cx="683473" cy="252848"/>
        </a:xfrm>
        <a:custGeom>
          <a:avLst/>
          <a:gdLst/>
          <a:ahLst/>
          <a:cxnLst/>
          <a:rect l="0" t="0" r="0" b="0"/>
          <a:pathLst>
            <a:path>
              <a:moveTo>
                <a:pt x="0" y="0"/>
              </a:moveTo>
              <a:lnTo>
                <a:pt x="0" y="163372"/>
              </a:lnTo>
              <a:lnTo>
                <a:pt x="683473" y="163372"/>
              </a:lnTo>
              <a:lnTo>
                <a:pt x="683473" y="2528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DD7F26-95D2-42F2-A2E2-6C68234BFF5C}">
      <dsp:nvSpPr>
        <dsp:cNvPr id="0" name=""/>
        <dsp:cNvSpPr/>
      </dsp:nvSpPr>
      <dsp:spPr>
        <a:xfrm>
          <a:off x="3230342" y="1047102"/>
          <a:ext cx="797049" cy="262194"/>
        </a:xfrm>
        <a:custGeom>
          <a:avLst/>
          <a:gdLst/>
          <a:ahLst/>
          <a:cxnLst/>
          <a:rect l="0" t="0" r="0" b="0"/>
          <a:pathLst>
            <a:path>
              <a:moveTo>
                <a:pt x="797049" y="0"/>
              </a:moveTo>
              <a:lnTo>
                <a:pt x="797049" y="172719"/>
              </a:lnTo>
              <a:lnTo>
                <a:pt x="0" y="172719"/>
              </a:lnTo>
              <a:lnTo>
                <a:pt x="0" y="2621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1D807B-2BD5-4D33-9C8F-5D02202885DA}">
      <dsp:nvSpPr>
        <dsp:cNvPr id="0" name=""/>
        <dsp:cNvSpPr/>
      </dsp:nvSpPr>
      <dsp:spPr>
        <a:xfrm>
          <a:off x="1666428" y="1941317"/>
          <a:ext cx="1180481" cy="280901"/>
        </a:xfrm>
        <a:custGeom>
          <a:avLst/>
          <a:gdLst/>
          <a:ahLst/>
          <a:cxnLst/>
          <a:rect l="0" t="0" r="0" b="0"/>
          <a:pathLst>
            <a:path>
              <a:moveTo>
                <a:pt x="0" y="0"/>
              </a:moveTo>
              <a:lnTo>
                <a:pt x="0" y="191425"/>
              </a:lnTo>
              <a:lnTo>
                <a:pt x="1180481" y="191425"/>
              </a:lnTo>
              <a:lnTo>
                <a:pt x="1180481" y="28090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C0F6C5-BBF3-4F98-A445-BE8D8E5C264F}">
      <dsp:nvSpPr>
        <dsp:cNvPr id="0" name=""/>
        <dsp:cNvSpPr/>
      </dsp:nvSpPr>
      <dsp:spPr>
        <a:xfrm>
          <a:off x="1620708" y="1941317"/>
          <a:ext cx="91440" cy="280901"/>
        </a:xfrm>
        <a:custGeom>
          <a:avLst/>
          <a:gdLst/>
          <a:ahLst/>
          <a:cxnLst/>
          <a:rect l="0" t="0" r="0" b="0"/>
          <a:pathLst>
            <a:path>
              <a:moveTo>
                <a:pt x="45720" y="0"/>
              </a:moveTo>
              <a:lnTo>
                <a:pt x="45720" y="28090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4D26E8-C4FD-4E28-BCAA-5344F475CAC6}">
      <dsp:nvSpPr>
        <dsp:cNvPr id="0" name=""/>
        <dsp:cNvSpPr/>
      </dsp:nvSpPr>
      <dsp:spPr>
        <a:xfrm>
          <a:off x="485946" y="1941317"/>
          <a:ext cx="1180481" cy="280901"/>
        </a:xfrm>
        <a:custGeom>
          <a:avLst/>
          <a:gdLst/>
          <a:ahLst/>
          <a:cxnLst/>
          <a:rect l="0" t="0" r="0" b="0"/>
          <a:pathLst>
            <a:path>
              <a:moveTo>
                <a:pt x="1180481" y="0"/>
              </a:moveTo>
              <a:lnTo>
                <a:pt x="1180481" y="191425"/>
              </a:lnTo>
              <a:lnTo>
                <a:pt x="0" y="191425"/>
              </a:lnTo>
              <a:lnTo>
                <a:pt x="0" y="28090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06F784-3F05-4472-A269-4ED2FAF06872}">
      <dsp:nvSpPr>
        <dsp:cNvPr id="0" name=""/>
        <dsp:cNvSpPr/>
      </dsp:nvSpPr>
      <dsp:spPr>
        <a:xfrm>
          <a:off x="1666428" y="1047102"/>
          <a:ext cx="2360963" cy="280901"/>
        </a:xfrm>
        <a:custGeom>
          <a:avLst/>
          <a:gdLst/>
          <a:ahLst/>
          <a:cxnLst/>
          <a:rect l="0" t="0" r="0" b="0"/>
          <a:pathLst>
            <a:path>
              <a:moveTo>
                <a:pt x="2360963" y="0"/>
              </a:moveTo>
              <a:lnTo>
                <a:pt x="2360963" y="191425"/>
              </a:lnTo>
              <a:lnTo>
                <a:pt x="0" y="191425"/>
              </a:lnTo>
              <a:lnTo>
                <a:pt x="0" y="28090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D4C115-A9CA-4DC5-99D6-183CB54C7F33}">
      <dsp:nvSpPr>
        <dsp:cNvPr id="0" name=""/>
        <dsp:cNvSpPr/>
      </dsp:nvSpPr>
      <dsp:spPr>
        <a:xfrm>
          <a:off x="3544467" y="433788"/>
          <a:ext cx="965848" cy="61331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524F97F-012A-4B1A-B648-104242052B8B}">
      <dsp:nvSpPr>
        <dsp:cNvPr id="0" name=""/>
        <dsp:cNvSpPr/>
      </dsp:nvSpPr>
      <dsp:spPr>
        <a:xfrm>
          <a:off x="3651784" y="535739"/>
          <a:ext cx="965848" cy="61331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kern="1200"/>
            <a:t>CAT</a:t>
          </a:r>
        </a:p>
      </dsp:txBody>
      <dsp:txXfrm>
        <a:off x="3669747" y="553702"/>
        <a:ext cx="929922" cy="577387"/>
      </dsp:txXfrm>
    </dsp:sp>
    <dsp:sp modelId="{C379AE33-A740-44CF-B60E-A59C0032CFB4}">
      <dsp:nvSpPr>
        <dsp:cNvPr id="0" name=""/>
        <dsp:cNvSpPr/>
      </dsp:nvSpPr>
      <dsp:spPr>
        <a:xfrm>
          <a:off x="1183503" y="1328003"/>
          <a:ext cx="965848" cy="61331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B358393-6C1F-4BBE-86A0-13787F5BA282}">
      <dsp:nvSpPr>
        <dsp:cNvPr id="0" name=""/>
        <dsp:cNvSpPr/>
      </dsp:nvSpPr>
      <dsp:spPr>
        <a:xfrm>
          <a:off x="1290820" y="1429954"/>
          <a:ext cx="965848" cy="61331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kern="1200"/>
            <a:t>SAU’s</a:t>
          </a:r>
        </a:p>
      </dsp:txBody>
      <dsp:txXfrm>
        <a:off x="1308783" y="1447917"/>
        <a:ext cx="929922" cy="577387"/>
      </dsp:txXfrm>
    </dsp:sp>
    <dsp:sp modelId="{D64D37F5-F1D2-4B5E-BC42-37A828939EF8}">
      <dsp:nvSpPr>
        <dsp:cNvPr id="0" name=""/>
        <dsp:cNvSpPr/>
      </dsp:nvSpPr>
      <dsp:spPr>
        <a:xfrm>
          <a:off x="3022" y="2222218"/>
          <a:ext cx="965848" cy="61331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081F484-8251-4220-A051-9BBEDDDE204A}">
      <dsp:nvSpPr>
        <dsp:cNvPr id="0" name=""/>
        <dsp:cNvSpPr/>
      </dsp:nvSpPr>
      <dsp:spPr>
        <a:xfrm>
          <a:off x="110338" y="2324169"/>
          <a:ext cx="965848" cy="61331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kern="1200"/>
            <a:t>SAU</a:t>
          </a:r>
        </a:p>
      </dsp:txBody>
      <dsp:txXfrm>
        <a:off x="128301" y="2342132"/>
        <a:ext cx="929922" cy="577387"/>
      </dsp:txXfrm>
    </dsp:sp>
    <dsp:sp modelId="{C53E68EB-E959-4D25-83E3-2EF72EC6DAE0}">
      <dsp:nvSpPr>
        <dsp:cNvPr id="0" name=""/>
        <dsp:cNvSpPr/>
      </dsp:nvSpPr>
      <dsp:spPr>
        <a:xfrm>
          <a:off x="1183503" y="2222218"/>
          <a:ext cx="965848" cy="61331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2127F5F-0530-406E-8A00-6DCB31BA5C45}">
      <dsp:nvSpPr>
        <dsp:cNvPr id="0" name=""/>
        <dsp:cNvSpPr/>
      </dsp:nvSpPr>
      <dsp:spPr>
        <a:xfrm>
          <a:off x="1290820" y="2324169"/>
          <a:ext cx="965848" cy="61331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kern="1200"/>
            <a:t>SAP</a:t>
          </a:r>
        </a:p>
      </dsp:txBody>
      <dsp:txXfrm>
        <a:off x="1308783" y="2342132"/>
        <a:ext cx="929922" cy="577387"/>
      </dsp:txXfrm>
    </dsp:sp>
    <dsp:sp modelId="{68FCBF7D-4404-45DD-AB3E-DA0BA7F9693A}">
      <dsp:nvSpPr>
        <dsp:cNvPr id="0" name=""/>
        <dsp:cNvSpPr/>
      </dsp:nvSpPr>
      <dsp:spPr>
        <a:xfrm>
          <a:off x="2363985" y="2222218"/>
          <a:ext cx="965848" cy="61331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20FA9C7-8B56-4BFA-921C-91B6499DD0C5}">
      <dsp:nvSpPr>
        <dsp:cNvPr id="0" name=""/>
        <dsp:cNvSpPr/>
      </dsp:nvSpPr>
      <dsp:spPr>
        <a:xfrm>
          <a:off x="2471302" y="2324169"/>
          <a:ext cx="965848" cy="61331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kern="1200"/>
            <a:t>CS</a:t>
          </a:r>
        </a:p>
      </dsp:txBody>
      <dsp:txXfrm>
        <a:off x="2489265" y="2342132"/>
        <a:ext cx="929922" cy="577387"/>
      </dsp:txXfrm>
    </dsp:sp>
    <dsp:sp modelId="{750A683F-7AF0-4F92-9731-C36961B824E6}">
      <dsp:nvSpPr>
        <dsp:cNvPr id="0" name=""/>
        <dsp:cNvSpPr/>
      </dsp:nvSpPr>
      <dsp:spPr>
        <a:xfrm>
          <a:off x="2747418" y="1309297"/>
          <a:ext cx="965848" cy="61331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FCC401A8-3447-4807-915D-E09DC15DAC84}">
      <dsp:nvSpPr>
        <dsp:cNvPr id="0" name=""/>
        <dsp:cNvSpPr/>
      </dsp:nvSpPr>
      <dsp:spPr>
        <a:xfrm>
          <a:off x="2854734" y="1411248"/>
          <a:ext cx="965848" cy="61331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kern="1200"/>
            <a:t>AV</a:t>
          </a:r>
        </a:p>
      </dsp:txBody>
      <dsp:txXfrm>
        <a:off x="2872697" y="1429211"/>
        <a:ext cx="929922" cy="577387"/>
      </dsp:txXfrm>
    </dsp:sp>
    <dsp:sp modelId="{B9309B96-BD8D-47CA-88D9-36047740BF02}">
      <dsp:nvSpPr>
        <dsp:cNvPr id="0" name=""/>
        <dsp:cNvSpPr/>
      </dsp:nvSpPr>
      <dsp:spPr>
        <a:xfrm>
          <a:off x="4227940" y="1299950"/>
          <a:ext cx="965848" cy="61331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3C6E142-8F86-440C-83B8-DB9463CDD64D}">
      <dsp:nvSpPr>
        <dsp:cNvPr id="0" name=""/>
        <dsp:cNvSpPr/>
      </dsp:nvSpPr>
      <dsp:spPr>
        <a:xfrm>
          <a:off x="4335257" y="1401901"/>
          <a:ext cx="965848" cy="61331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kern="1200"/>
            <a:t>DIS DIGITAL</a:t>
          </a:r>
        </a:p>
      </dsp:txBody>
      <dsp:txXfrm>
        <a:off x="4353220" y="1419864"/>
        <a:ext cx="929922" cy="577387"/>
      </dsp:txXfrm>
    </dsp:sp>
    <dsp:sp modelId="{086EEC91-1073-4F9F-9D7A-CBAFD3E64628}">
      <dsp:nvSpPr>
        <dsp:cNvPr id="0" name=""/>
        <dsp:cNvSpPr/>
      </dsp:nvSpPr>
      <dsp:spPr>
        <a:xfrm>
          <a:off x="5905431" y="1328003"/>
          <a:ext cx="965848" cy="61331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E446F66-8919-4ADC-B338-D2BE5F9A9F3F}">
      <dsp:nvSpPr>
        <dsp:cNvPr id="0" name=""/>
        <dsp:cNvSpPr/>
      </dsp:nvSpPr>
      <dsp:spPr>
        <a:xfrm>
          <a:off x="6012747" y="1429954"/>
          <a:ext cx="965848" cy="61331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kern="1200"/>
            <a:t>GTP’s</a:t>
          </a:r>
        </a:p>
      </dsp:txBody>
      <dsp:txXfrm>
        <a:off x="6030710" y="1447917"/>
        <a:ext cx="929922" cy="577387"/>
      </dsp:txXfrm>
    </dsp:sp>
    <dsp:sp modelId="{D9A8282B-40E8-4098-B48A-555391863665}">
      <dsp:nvSpPr>
        <dsp:cNvPr id="0" name=""/>
        <dsp:cNvSpPr/>
      </dsp:nvSpPr>
      <dsp:spPr>
        <a:xfrm>
          <a:off x="3544467" y="2222218"/>
          <a:ext cx="965848" cy="61331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4478F8D-A2B4-4B95-806A-9590D07D4A97}">
      <dsp:nvSpPr>
        <dsp:cNvPr id="0" name=""/>
        <dsp:cNvSpPr/>
      </dsp:nvSpPr>
      <dsp:spPr>
        <a:xfrm>
          <a:off x="3651784" y="2324169"/>
          <a:ext cx="965848" cy="61331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kern="1200"/>
            <a:t>LDA</a:t>
          </a:r>
        </a:p>
      </dsp:txBody>
      <dsp:txXfrm>
        <a:off x="3669747" y="2342132"/>
        <a:ext cx="929922" cy="577387"/>
      </dsp:txXfrm>
    </dsp:sp>
    <dsp:sp modelId="{3806FEEF-9E0C-4967-B29C-022949EA1882}">
      <dsp:nvSpPr>
        <dsp:cNvPr id="0" name=""/>
        <dsp:cNvSpPr/>
      </dsp:nvSpPr>
      <dsp:spPr>
        <a:xfrm>
          <a:off x="4724949" y="2222218"/>
          <a:ext cx="965848" cy="61331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D2B1DD7-6D58-46B4-B6BC-E491A48ACE1E}">
      <dsp:nvSpPr>
        <dsp:cNvPr id="0" name=""/>
        <dsp:cNvSpPr/>
      </dsp:nvSpPr>
      <dsp:spPr>
        <a:xfrm>
          <a:off x="4832265" y="2324169"/>
          <a:ext cx="965848" cy="61331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kern="1200"/>
            <a:t>AXA</a:t>
          </a:r>
        </a:p>
      </dsp:txBody>
      <dsp:txXfrm>
        <a:off x="4850228" y="2342132"/>
        <a:ext cx="929922" cy="577387"/>
      </dsp:txXfrm>
    </dsp:sp>
    <dsp:sp modelId="{A2409D42-3AF9-4F7F-996C-9FE2CAB4E304}">
      <dsp:nvSpPr>
        <dsp:cNvPr id="0" name=""/>
        <dsp:cNvSpPr/>
      </dsp:nvSpPr>
      <dsp:spPr>
        <a:xfrm>
          <a:off x="5905431" y="2222218"/>
          <a:ext cx="965848" cy="61331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423C77E-CA10-45A8-B23B-40585AB85FB8}">
      <dsp:nvSpPr>
        <dsp:cNvPr id="0" name=""/>
        <dsp:cNvSpPr/>
      </dsp:nvSpPr>
      <dsp:spPr>
        <a:xfrm>
          <a:off x="6012747" y="2324169"/>
          <a:ext cx="965848" cy="61331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kern="1200"/>
            <a:t>MAPFRE</a:t>
          </a:r>
        </a:p>
      </dsp:txBody>
      <dsp:txXfrm>
        <a:off x="6030710" y="2342132"/>
        <a:ext cx="929922" cy="577387"/>
      </dsp:txXfrm>
    </dsp:sp>
    <dsp:sp modelId="{1551C1B9-D3A0-4596-A0CB-F43B58F26DA5}">
      <dsp:nvSpPr>
        <dsp:cNvPr id="0" name=""/>
        <dsp:cNvSpPr/>
      </dsp:nvSpPr>
      <dsp:spPr>
        <a:xfrm>
          <a:off x="7085912" y="2222218"/>
          <a:ext cx="965848" cy="61331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D0740B4-D7B0-4A6B-9503-382C7B2E64FE}">
      <dsp:nvSpPr>
        <dsp:cNvPr id="0" name=""/>
        <dsp:cNvSpPr/>
      </dsp:nvSpPr>
      <dsp:spPr>
        <a:xfrm>
          <a:off x="7193229" y="2324169"/>
          <a:ext cx="965848" cy="61331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kern="1200"/>
            <a:t>VERTI</a:t>
          </a:r>
        </a:p>
      </dsp:txBody>
      <dsp:txXfrm>
        <a:off x="7211192" y="2342132"/>
        <a:ext cx="929922" cy="577387"/>
      </dsp:txXfrm>
    </dsp:sp>
    <dsp:sp modelId="{B2EBBCCB-989A-4A16-9D72-EC6B8D417D51}">
      <dsp:nvSpPr>
        <dsp:cNvPr id="0" name=""/>
        <dsp:cNvSpPr/>
      </dsp:nvSpPr>
      <dsp:spPr>
        <a:xfrm>
          <a:off x="8266394" y="2222218"/>
          <a:ext cx="965848" cy="613313"/>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DF3AC0E-3B14-46C8-8008-1DFA07817D48}">
      <dsp:nvSpPr>
        <dsp:cNvPr id="0" name=""/>
        <dsp:cNvSpPr/>
      </dsp:nvSpPr>
      <dsp:spPr>
        <a:xfrm>
          <a:off x="8373711" y="2324169"/>
          <a:ext cx="965848" cy="61331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s-ES" sz="1100" kern="1200"/>
            <a:t>PELAYO</a:t>
          </a:r>
        </a:p>
      </dsp:txBody>
      <dsp:txXfrm>
        <a:off x="8391674" y="2342132"/>
        <a:ext cx="929922" cy="5773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E741DC-8F77-4AC2-9A95-AD4EECE68B08}">
      <dsp:nvSpPr>
        <dsp:cNvPr id="0" name=""/>
        <dsp:cNvSpPr/>
      </dsp:nvSpPr>
      <dsp:spPr>
        <a:xfrm rot="16200000">
          <a:off x="-1259449" y="2014183"/>
          <a:ext cx="3043361" cy="395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8978" bIns="0" numCol="1" spcCol="1270" anchor="t" anchorCtr="0">
          <a:noAutofit/>
        </a:bodyPr>
        <a:lstStyle/>
        <a:p>
          <a:pPr marL="0" lvl="0" indent="0" algn="r" defTabSz="755650">
            <a:lnSpc>
              <a:spcPct val="90000"/>
            </a:lnSpc>
            <a:spcBef>
              <a:spcPct val="0"/>
            </a:spcBef>
            <a:spcAft>
              <a:spcPct val="35000"/>
            </a:spcAft>
            <a:buNone/>
          </a:pPr>
          <a:r>
            <a:rPr lang="es-ES" sz="1700" kern="1200"/>
            <a:t>Peritaje</a:t>
          </a:r>
        </a:p>
      </dsp:txBody>
      <dsp:txXfrm>
        <a:off x="-1259449" y="2014183"/>
        <a:ext cx="3043361" cy="395691"/>
      </dsp:txXfrm>
    </dsp:sp>
    <dsp:sp modelId="{35890964-78A9-4316-9981-C55A0E29A8C7}">
      <dsp:nvSpPr>
        <dsp:cNvPr id="0" name=""/>
        <dsp:cNvSpPr/>
      </dsp:nvSpPr>
      <dsp:spPr>
        <a:xfrm>
          <a:off x="460076" y="690348"/>
          <a:ext cx="1970963" cy="3043361"/>
        </a:xfrm>
        <a:prstGeom prst="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8232" tIns="348978" rIns="78232" bIns="78232" numCol="1" spcCol="1270" anchor="t" anchorCtr="0">
          <a:noAutofit/>
        </a:bodyPr>
        <a:lstStyle/>
        <a:p>
          <a:pPr marL="57150" lvl="1" indent="-57150" algn="l" defTabSz="488950">
            <a:lnSpc>
              <a:spcPct val="90000"/>
            </a:lnSpc>
            <a:spcBef>
              <a:spcPct val="0"/>
            </a:spcBef>
            <a:spcAft>
              <a:spcPct val="15000"/>
            </a:spcAft>
            <a:buChar char="•"/>
          </a:pPr>
          <a:r>
            <a:rPr lang="es-ES" sz="1100" kern="1200"/>
            <a:t>Solicitud de peritaje</a:t>
          </a:r>
        </a:p>
        <a:p>
          <a:pPr marL="57150" lvl="1" indent="-57150" algn="l" defTabSz="488950">
            <a:lnSpc>
              <a:spcPct val="90000"/>
            </a:lnSpc>
            <a:spcBef>
              <a:spcPct val="0"/>
            </a:spcBef>
            <a:spcAft>
              <a:spcPct val="15000"/>
            </a:spcAft>
            <a:buChar char="•"/>
          </a:pPr>
          <a:r>
            <a:rPr lang="es-ES" sz="1100" kern="1200"/>
            <a:t>Estado </a:t>
          </a:r>
        </a:p>
        <a:p>
          <a:pPr marL="57150" lvl="1" indent="-57150" algn="l" defTabSz="488950">
            <a:lnSpc>
              <a:spcPct val="90000"/>
            </a:lnSpc>
            <a:spcBef>
              <a:spcPct val="0"/>
            </a:spcBef>
            <a:spcAft>
              <a:spcPct val="15000"/>
            </a:spcAft>
            <a:buChar char="•"/>
          </a:pPr>
          <a:r>
            <a:rPr lang="es-ES" sz="1100" kern="1200"/>
            <a:t>¿Hay compromiso?</a:t>
          </a:r>
        </a:p>
        <a:p>
          <a:pPr marL="57150" lvl="1" indent="-57150" algn="l" defTabSz="488950">
            <a:lnSpc>
              <a:spcPct val="90000"/>
            </a:lnSpc>
            <a:spcBef>
              <a:spcPct val="0"/>
            </a:spcBef>
            <a:spcAft>
              <a:spcPct val="15000"/>
            </a:spcAft>
            <a:buChar char="•"/>
          </a:pPr>
          <a:r>
            <a:rPr lang="es-ES" sz="1100" kern="1200"/>
            <a:t>Solicitud contacto con perito</a:t>
          </a:r>
        </a:p>
        <a:p>
          <a:pPr marL="57150" lvl="1" indent="-57150" algn="l" defTabSz="488950">
            <a:lnSpc>
              <a:spcPct val="90000"/>
            </a:lnSpc>
            <a:spcBef>
              <a:spcPct val="0"/>
            </a:spcBef>
            <a:spcAft>
              <a:spcPct val="15000"/>
            </a:spcAft>
            <a:buChar char="•"/>
          </a:pPr>
          <a:r>
            <a:rPr lang="es-ES" sz="1100" kern="1200"/>
            <a:t>Cambio precios </a:t>
          </a:r>
        </a:p>
        <a:p>
          <a:pPr marL="57150" lvl="1" indent="-57150" algn="l" defTabSz="488950">
            <a:lnSpc>
              <a:spcPct val="90000"/>
            </a:lnSpc>
            <a:spcBef>
              <a:spcPct val="0"/>
            </a:spcBef>
            <a:spcAft>
              <a:spcPct val="15000"/>
            </a:spcAft>
            <a:buChar char="•"/>
          </a:pPr>
          <a:r>
            <a:rPr lang="es-ES" sz="1100" kern="1200"/>
            <a:t>Solicitud CP</a:t>
          </a:r>
        </a:p>
        <a:p>
          <a:pPr marL="57150" lvl="1" indent="-57150" algn="l" defTabSz="488950">
            <a:lnSpc>
              <a:spcPct val="90000"/>
            </a:lnSpc>
            <a:spcBef>
              <a:spcPct val="0"/>
            </a:spcBef>
            <a:spcAft>
              <a:spcPct val="15000"/>
            </a:spcAft>
            <a:buChar char="•"/>
          </a:pPr>
          <a:r>
            <a:rPr lang="es-ES" sz="1100" kern="1200"/>
            <a:t>Situación del expediente</a:t>
          </a:r>
        </a:p>
        <a:p>
          <a:pPr marL="57150" lvl="1" indent="-57150" algn="l" defTabSz="488950">
            <a:lnSpc>
              <a:spcPct val="90000"/>
            </a:lnSpc>
            <a:spcBef>
              <a:spcPct val="0"/>
            </a:spcBef>
            <a:spcAft>
              <a:spcPct val="15000"/>
            </a:spcAft>
            <a:buChar char="•"/>
          </a:pPr>
          <a:r>
            <a:rPr lang="es-ES" sz="1100" kern="1200"/>
            <a:t>Solicitud autorización reparación</a:t>
          </a:r>
        </a:p>
        <a:p>
          <a:pPr marL="57150" lvl="1" indent="-57150" algn="l" defTabSz="488950">
            <a:lnSpc>
              <a:spcPct val="90000"/>
            </a:lnSpc>
            <a:spcBef>
              <a:spcPct val="0"/>
            </a:spcBef>
            <a:spcAft>
              <a:spcPct val="15000"/>
            </a:spcAft>
            <a:buChar char="•"/>
          </a:pPr>
          <a:r>
            <a:rPr lang="es-ES" sz="1100" kern="1200"/>
            <a:t>Solicitud de modificación del CP</a:t>
          </a:r>
        </a:p>
        <a:p>
          <a:pPr marL="57150" lvl="1" indent="-57150" algn="l" defTabSz="488950">
            <a:lnSpc>
              <a:spcPct val="90000"/>
            </a:lnSpc>
            <a:spcBef>
              <a:spcPct val="0"/>
            </a:spcBef>
            <a:spcAft>
              <a:spcPct val="15000"/>
            </a:spcAft>
            <a:buChar char="•"/>
          </a:pPr>
          <a:r>
            <a:rPr lang="es-ES" sz="1100" kern="1200"/>
            <a:t>Solicitud ampliación de daños</a:t>
          </a:r>
        </a:p>
        <a:p>
          <a:pPr marL="114300" lvl="1" indent="-114300" algn="l" defTabSz="533400">
            <a:lnSpc>
              <a:spcPct val="90000"/>
            </a:lnSpc>
            <a:spcBef>
              <a:spcPct val="0"/>
            </a:spcBef>
            <a:spcAft>
              <a:spcPct val="15000"/>
            </a:spcAft>
            <a:buChar char="•"/>
          </a:pPr>
          <a:endParaRPr lang="es-ES" sz="1200" kern="1200"/>
        </a:p>
      </dsp:txBody>
      <dsp:txXfrm>
        <a:off x="460076" y="690348"/>
        <a:ext cx="1970963" cy="3043361"/>
      </dsp:txXfrm>
    </dsp:sp>
    <dsp:sp modelId="{0F073581-EE12-4779-9E6B-2549AE75DBB5}">
      <dsp:nvSpPr>
        <dsp:cNvPr id="0" name=""/>
        <dsp:cNvSpPr/>
      </dsp:nvSpPr>
      <dsp:spPr>
        <a:xfrm>
          <a:off x="64385" y="168035"/>
          <a:ext cx="791383" cy="791383"/>
        </a:xfrm>
        <a:prstGeom prst="rect">
          <a:avLst/>
        </a:prstGeom>
        <a:blipFill rotWithShape="1">
          <a:blip xmlns:r="http://schemas.openxmlformats.org/officeDocument/2006/relationships" r:embed="rId1"/>
          <a:srcRect/>
          <a:stretch>
            <a:fillRect t="-18000" b="-18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D27F0C6-1C0A-4303-8F08-075A8864B502}">
      <dsp:nvSpPr>
        <dsp:cNvPr id="0" name=""/>
        <dsp:cNvSpPr/>
      </dsp:nvSpPr>
      <dsp:spPr>
        <a:xfrm rot="16200000">
          <a:off x="1635672" y="2014183"/>
          <a:ext cx="3043361" cy="395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8978" bIns="0" numCol="1" spcCol="1270" anchor="t" anchorCtr="0">
          <a:noAutofit/>
        </a:bodyPr>
        <a:lstStyle/>
        <a:p>
          <a:pPr marL="0" lvl="0" indent="0" algn="r" defTabSz="755650">
            <a:lnSpc>
              <a:spcPct val="90000"/>
            </a:lnSpc>
            <a:spcBef>
              <a:spcPct val="0"/>
            </a:spcBef>
            <a:spcAft>
              <a:spcPct val="35000"/>
            </a:spcAft>
            <a:buNone/>
          </a:pPr>
          <a:r>
            <a:rPr lang="es-ES" sz="1700" kern="1200"/>
            <a:t>Consultas Facturas</a:t>
          </a:r>
        </a:p>
      </dsp:txBody>
      <dsp:txXfrm>
        <a:off x="1635672" y="2014183"/>
        <a:ext cx="3043361" cy="395691"/>
      </dsp:txXfrm>
    </dsp:sp>
    <dsp:sp modelId="{B6FD4E51-5437-4A78-B1F4-77864B757818}">
      <dsp:nvSpPr>
        <dsp:cNvPr id="0" name=""/>
        <dsp:cNvSpPr/>
      </dsp:nvSpPr>
      <dsp:spPr>
        <a:xfrm>
          <a:off x="3355199" y="690348"/>
          <a:ext cx="1970963" cy="3043361"/>
        </a:xfrm>
        <a:prstGeom prst="rect">
          <a:avLst/>
        </a:prstGeom>
        <a:gradFill rotWithShape="0">
          <a:gsLst>
            <a:gs pos="0">
              <a:schemeClr val="accent1">
                <a:shade val="80000"/>
                <a:hueOff val="59582"/>
                <a:satOff val="-14310"/>
                <a:lumOff val="13349"/>
                <a:alphaOff val="0"/>
                <a:satMod val="103000"/>
                <a:lumMod val="102000"/>
                <a:tint val="94000"/>
              </a:schemeClr>
            </a:gs>
            <a:gs pos="50000">
              <a:schemeClr val="accent1">
                <a:shade val="80000"/>
                <a:hueOff val="59582"/>
                <a:satOff val="-14310"/>
                <a:lumOff val="13349"/>
                <a:alphaOff val="0"/>
                <a:satMod val="110000"/>
                <a:lumMod val="100000"/>
                <a:shade val="100000"/>
              </a:schemeClr>
            </a:gs>
            <a:gs pos="100000">
              <a:schemeClr val="accent1">
                <a:shade val="80000"/>
                <a:hueOff val="59582"/>
                <a:satOff val="-14310"/>
                <a:lumOff val="1334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2456" tIns="348978" rIns="92456" bIns="92456" numCol="1" spcCol="1270" anchor="t" anchorCtr="0">
          <a:noAutofit/>
        </a:bodyPr>
        <a:lstStyle/>
        <a:p>
          <a:pPr marL="57150" lvl="1" indent="-57150" algn="l" defTabSz="444500">
            <a:lnSpc>
              <a:spcPct val="90000"/>
            </a:lnSpc>
            <a:spcBef>
              <a:spcPct val="0"/>
            </a:spcBef>
            <a:spcAft>
              <a:spcPct val="15000"/>
            </a:spcAft>
            <a:buChar char="•"/>
          </a:pPr>
          <a:r>
            <a:rPr lang="es-ES" sz="1000" kern="1200"/>
            <a:t>Dirección envío factura</a:t>
          </a:r>
        </a:p>
        <a:p>
          <a:pPr marL="57150" lvl="1" indent="-57150" algn="l" defTabSz="444500">
            <a:lnSpc>
              <a:spcPct val="90000"/>
            </a:lnSpc>
            <a:spcBef>
              <a:spcPct val="0"/>
            </a:spcBef>
            <a:spcAft>
              <a:spcPct val="15000"/>
            </a:spcAft>
            <a:buChar char="•"/>
          </a:pPr>
          <a:r>
            <a:rPr lang="es-ES" sz="1000" kern="1200"/>
            <a:t>Consulta datos facturación</a:t>
          </a:r>
        </a:p>
        <a:p>
          <a:pPr marL="57150" lvl="1" indent="-57150" algn="l" defTabSz="444500">
            <a:lnSpc>
              <a:spcPct val="90000"/>
            </a:lnSpc>
            <a:spcBef>
              <a:spcPct val="0"/>
            </a:spcBef>
            <a:spcAft>
              <a:spcPct val="15000"/>
            </a:spcAft>
            <a:buChar char="•"/>
          </a:pPr>
          <a:r>
            <a:rPr lang="es-ES" sz="1000" kern="1200"/>
            <a:t>Modificación datos bancarios</a:t>
          </a:r>
        </a:p>
        <a:p>
          <a:pPr marL="57150" lvl="1" indent="-57150" algn="l" defTabSz="444500">
            <a:lnSpc>
              <a:spcPct val="90000"/>
            </a:lnSpc>
            <a:spcBef>
              <a:spcPct val="0"/>
            </a:spcBef>
            <a:spcAft>
              <a:spcPct val="15000"/>
            </a:spcAft>
            <a:buChar char="•"/>
          </a:pPr>
          <a:r>
            <a:rPr lang="es-ES" sz="1000" kern="1200"/>
            <a:t>Información de cómo facturar</a:t>
          </a:r>
        </a:p>
        <a:p>
          <a:pPr marL="57150" lvl="1" indent="-57150" algn="l" defTabSz="444500">
            <a:lnSpc>
              <a:spcPct val="90000"/>
            </a:lnSpc>
            <a:spcBef>
              <a:spcPct val="0"/>
            </a:spcBef>
            <a:spcAft>
              <a:spcPct val="15000"/>
            </a:spcAft>
            <a:buChar char="•"/>
          </a:pPr>
          <a:r>
            <a:rPr lang="es-ES" sz="1000" kern="1200"/>
            <a:t>Solicitud datos de la entidad</a:t>
          </a:r>
        </a:p>
        <a:p>
          <a:pPr marL="57150" lvl="1" indent="-57150" algn="l" defTabSz="444500">
            <a:lnSpc>
              <a:spcPct val="90000"/>
            </a:lnSpc>
            <a:spcBef>
              <a:spcPct val="0"/>
            </a:spcBef>
            <a:spcAft>
              <a:spcPct val="15000"/>
            </a:spcAft>
            <a:buChar char="•"/>
          </a:pPr>
          <a:r>
            <a:rPr lang="es-ES" sz="1000" kern="1200"/>
            <a:t>Problemas con la tasación</a:t>
          </a:r>
        </a:p>
        <a:p>
          <a:pPr marL="57150" lvl="1" indent="-57150" algn="l" defTabSz="444500">
            <a:lnSpc>
              <a:spcPct val="90000"/>
            </a:lnSpc>
            <a:spcBef>
              <a:spcPct val="0"/>
            </a:spcBef>
            <a:spcAft>
              <a:spcPct val="15000"/>
            </a:spcAft>
            <a:buChar char="•"/>
          </a:pPr>
          <a:r>
            <a:rPr lang="es-ES" sz="1000" kern="1200"/>
            <a:t>Situación de una factura</a:t>
          </a:r>
        </a:p>
        <a:p>
          <a:pPr marL="57150" lvl="1" indent="-57150" algn="l" defTabSz="444500">
            <a:lnSpc>
              <a:spcPct val="90000"/>
            </a:lnSpc>
            <a:spcBef>
              <a:spcPct val="0"/>
            </a:spcBef>
            <a:spcAft>
              <a:spcPct val="15000"/>
            </a:spcAft>
            <a:buChar char="•"/>
          </a:pPr>
          <a:r>
            <a:rPr lang="es-ES" sz="1000" kern="1200"/>
            <a:t>Solicitud justificante fact. embargada.</a:t>
          </a:r>
        </a:p>
        <a:p>
          <a:pPr marL="57150" lvl="1" indent="-57150" algn="l" defTabSz="444500">
            <a:lnSpc>
              <a:spcPct val="90000"/>
            </a:lnSpc>
            <a:spcBef>
              <a:spcPct val="0"/>
            </a:spcBef>
            <a:spcAft>
              <a:spcPct val="15000"/>
            </a:spcAft>
            <a:buChar char="•"/>
          </a:pPr>
          <a:r>
            <a:rPr lang="es-ES" sz="1000" kern="1200"/>
            <a:t>Justificante pagos</a:t>
          </a:r>
        </a:p>
        <a:p>
          <a:pPr marL="57150" lvl="1" indent="-57150" algn="l" defTabSz="444500">
            <a:lnSpc>
              <a:spcPct val="90000"/>
            </a:lnSpc>
            <a:spcBef>
              <a:spcPct val="0"/>
            </a:spcBef>
            <a:spcAft>
              <a:spcPct val="15000"/>
            </a:spcAft>
            <a:buChar char="•"/>
          </a:pPr>
          <a:r>
            <a:rPr lang="es-ES" sz="1000" kern="1200"/>
            <a:t>Reclamación pago factura</a:t>
          </a:r>
        </a:p>
        <a:p>
          <a:pPr marL="57150" lvl="1" indent="-57150" algn="l" defTabSz="444500">
            <a:lnSpc>
              <a:spcPct val="90000"/>
            </a:lnSpc>
            <a:spcBef>
              <a:spcPct val="0"/>
            </a:spcBef>
            <a:spcAft>
              <a:spcPct val="15000"/>
            </a:spcAft>
            <a:buChar char="•"/>
          </a:pPr>
          <a:r>
            <a:rPr lang="es-ES" sz="1000" kern="1200"/>
            <a:t>Franquicias</a:t>
          </a:r>
        </a:p>
      </dsp:txBody>
      <dsp:txXfrm>
        <a:off x="3355199" y="690348"/>
        <a:ext cx="1970963" cy="3043361"/>
      </dsp:txXfrm>
    </dsp:sp>
    <dsp:sp modelId="{613EA606-14AC-437F-AD2C-5C840F07FA49}">
      <dsp:nvSpPr>
        <dsp:cNvPr id="0" name=""/>
        <dsp:cNvSpPr/>
      </dsp:nvSpPr>
      <dsp:spPr>
        <a:xfrm>
          <a:off x="2959507" y="168035"/>
          <a:ext cx="791383" cy="791383"/>
        </a:xfrm>
        <a:prstGeom prst="rect">
          <a:avLst/>
        </a:prstGeom>
        <a:blipFill rotWithShape="1">
          <a:blip xmlns:r="http://schemas.openxmlformats.org/officeDocument/2006/relationships" r:embed="rId2"/>
          <a:srcRect/>
          <a:stretch>
            <a:fillRect t="-14000" b="-14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FA533ABD-50B3-4EC2-BB42-2124A71D01D3}">
      <dsp:nvSpPr>
        <dsp:cNvPr id="0" name=""/>
        <dsp:cNvSpPr/>
      </dsp:nvSpPr>
      <dsp:spPr>
        <a:xfrm rot="16200000">
          <a:off x="4530794" y="2014183"/>
          <a:ext cx="3043361" cy="395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8978" bIns="0" numCol="1" spcCol="1270" anchor="t" anchorCtr="0">
          <a:noAutofit/>
        </a:bodyPr>
        <a:lstStyle/>
        <a:p>
          <a:pPr marL="0" lvl="0" indent="0" algn="ctr" defTabSz="755650">
            <a:lnSpc>
              <a:spcPct val="90000"/>
            </a:lnSpc>
            <a:spcBef>
              <a:spcPct val="0"/>
            </a:spcBef>
            <a:spcAft>
              <a:spcPct val="35000"/>
            </a:spcAft>
            <a:buNone/>
          </a:pPr>
          <a:r>
            <a:rPr lang="es-ES" sz="1700" kern="1200"/>
            <a:t>Incidencias en el pago</a:t>
          </a:r>
        </a:p>
      </dsp:txBody>
      <dsp:txXfrm>
        <a:off x="4530794" y="2014183"/>
        <a:ext cx="3043361" cy="395691"/>
      </dsp:txXfrm>
    </dsp:sp>
    <dsp:sp modelId="{3C98350F-E96A-492B-9675-27997C7FB44B}">
      <dsp:nvSpPr>
        <dsp:cNvPr id="0" name=""/>
        <dsp:cNvSpPr/>
      </dsp:nvSpPr>
      <dsp:spPr>
        <a:xfrm>
          <a:off x="6250321" y="690348"/>
          <a:ext cx="1970963" cy="3043361"/>
        </a:xfrm>
        <a:prstGeom prst="rect">
          <a:avLst/>
        </a:prstGeom>
        <a:gradFill rotWithShape="0">
          <a:gsLst>
            <a:gs pos="0">
              <a:schemeClr val="accent1">
                <a:shade val="80000"/>
                <a:hueOff val="119164"/>
                <a:satOff val="-28619"/>
                <a:lumOff val="26699"/>
                <a:alphaOff val="0"/>
                <a:satMod val="103000"/>
                <a:lumMod val="102000"/>
                <a:tint val="94000"/>
              </a:schemeClr>
            </a:gs>
            <a:gs pos="50000">
              <a:schemeClr val="accent1">
                <a:shade val="80000"/>
                <a:hueOff val="119164"/>
                <a:satOff val="-28619"/>
                <a:lumOff val="26699"/>
                <a:alphaOff val="0"/>
                <a:satMod val="110000"/>
                <a:lumMod val="100000"/>
                <a:shade val="100000"/>
              </a:schemeClr>
            </a:gs>
            <a:gs pos="100000">
              <a:schemeClr val="accent1">
                <a:shade val="80000"/>
                <a:hueOff val="119164"/>
                <a:satOff val="-28619"/>
                <a:lumOff val="2669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2456" tIns="348978" rIns="92456" bIns="92456" numCol="1" spcCol="1270" anchor="t" anchorCtr="0">
          <a:noAutofit/>
        </a:bodyPr>
        <a:lstStyle/>
        <a:p>
          <a:pPr marL="57150" lvl="1" indent="-57150" algn="l" defTabSz="444500">
            <a:lnSpc>
              <a:spcPct val="90000"/>
            </a:lnSpc>
            <a:spcBef>
              <a:spcPct val="0"/>
            </a:spcBef>
            <a:spcAft>
              <a:spcPct val="15000"/>
            </a:spcAft>
            <a:buChar char="•"/>
          </a:pPr>
          <a:r>
            <a:rPr lang="es-ES" sz="1000" kern="1200"/>
            <a:t>Nº de cuenta cancelada</a:t>
          </a:r>
        </a:p>
        <a:p>
          <a:pPr marL="57150" lvl="1" indent="-57150" algn="l" defTabSz="444500">
            <a:lnSpc>
              <a:spcPct val="90000"/>
            </a:lnSpc>
            <a:spcBef>
              <a:spcPct val="0"/>
            </a:spcBef>
            <a:spcAft>
              <a:spcPct val="15000"/>
            </a:spcAft>
            <a:buChar char="•"/>
          </a:pPr>
          <a:r>
            <a:rPr lang="es-ES" sz="1000" kern="1200"/>
            <a:t>No localiza el pago</a:t>
          </a:r>
        </a:p>
        <a:p>
          <a:pPr marL="57150" lvl="1" indent="-57150" algn="l" defTabSz="444500">
            <a:lnSpc>
              <a:spcPct val="90000"/>
            </a:lnSpc>
            <a:spcBef>
              <a:spcPct val="0"/>
            </a:spcBef>
            <a:spcAft>
              <a:spcPct val="15000"/>
            </a:spcAft>
            <a:buChar char="•"/>
          </a:pPr>
          <a:r>
            <a:rPr lang="es-ES" sz="1000" kern="1200"/>
            <a:t>Problemas con los importes</a:t>
          </a:r>
        </a:p>
        <a:p>
          <a:pPr marL="57150" lvl="1" indent="-57150" algn="l" defTabSz="444500">
            <a:lnSpc>
              <a:spcPct val="90000"/>
            </a:lnSpc>
            <a:spcBef>
              <a:spcPct val="0"/>
            </a:spcBef>
            <a:spcAft>
              <a:spcPct val="15000"/>
            </a:spcAft>
            <a:buChar char="•"/>
          </a:pPr>
          <a:r>
            <a:rPr lang="es-ES" sz="1000" kern="1200"/>
            <a:t>Anulación de factura</a:t>
          </a:r>
        </a:p>
        <a:p>
          <a:pPr marL="57150" lvl="1" indent="-57150" algn="l" defTabSz="444500">
            <a:lnSpc>
              <a:spcPct val="90000"/>
            </a:lnSpc>
            <a:spcBef>
              <a:spcPct val="0"/>
            </a:spcBef>
            <a:spcAft>
              <a:spcPct val="15000"/>
            </a:spcAft>
            <a:buChar char="•"/>
          </a:pPr>
          <a:r>
            <a:rPr lang="es-ES" sz="1000" kern="1200"/>
            <a:t>Cambios de CIF/NIF</a:t>
          </a:r>
        </a:p>
        <a:p>
          <a:pPr marL="57150" lvl="1" indent="-57150" algn="l" defTabSz="444500">
            <a:lnSpc>
              <a:spcPct val="90000"/>
            </a:lnSpc>
            <a:spcBef>
              <a:spcPct val="0"/>
            </a:spcBef>
            <a:spcAft>
              <a:spcPct val="15000"/>
            </a:spcAft>
            <a:buChar char="•"/>
          </a:pPr>
          <a:r>
            <a:rPr lang="es-ES" sz="1000" kern="1200"/>
            <a:t>Devolución de importes mal facturados</a:t>
          </a:r>
        </a:p>
        <a:p>
          <a:pPr marL="57150" lvl="1" indent="-57150" algn="l" defTabSz="444500">
            <a:lnSpc>
              <a:spcPct val="90000"/>
            </a:lnSpc>
            <a:spcBef>
              <a:spcPct val="0"/>
            </a:spcBef>
            <a:spcAft>
              <a:spcPct val="15000"/>
            </a:spcAft>
            <a:buChar char="•"/>
          </a:pPr>
          <a:r>
            <a:rPr lang="es-ES" sz="1000" kern="1200"/>
            <a:t>Problemas con las cuentas</a:t>
          </a:r>
        </a:p>
      </dsp:txBody>
      <dsp:txXfrm>
        <a:off x="6250321" y="690348"/>
        <a:ext cx="1970963" cy="3043361"/>
      </dsp:txXfrm>
    </dsp:sp>
    <dsp:sp modelId="{87783056-83C2-4339-83D6-2A810B2E247E}">
      <dsp:nvSpPr>
        <dsp:cNvPr id="0" name=""/>
        <dsp:cNvSpPr/>
      </dsp:nvSpPr>
      <dsp:spPr>
        <a:xfrm>
          <a:off x="5854630" y="168035"/>
          <a:ext cx="791383" cy="791383"/>
        </a:xfrm>
        <a:prstGeom prst="rect">
          <a:avLst/>
        </a:prstGeom>
        <a:blipFill rotWithShape="1">
          <a:blip xmlns:r="http://schemas.openxmlformats.org/officeDocument/2006/relationships" r:embed="rId3"/>
          <a:srcRect/>
          <a:stretch>
            <a:fillRect l="-21000" r="-21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2F5D54A5-771E-4331-ACEF-D51B8DF11190}">
      <dsp:nvSpPr>
        <dsp:cNvPr id="0" name=""/>
        <dsp:cNvSpPr/>
      </dsp:nvSpPr>
      <dsp:spPr>
        <a:xfrm rot="16200000">
          <a:off x="7425917" y="2014183"/>
          <a:ext cx="3043361" cy="395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8978" bIns="0" numCol="1" spcCol="1270" anchor="t" anchorCtr="0">
          <a:noAutofit/>
        </a:bodyPr>
        <a:lstStyle/>
        <a:p>
          <a:pPr marL="0" lvl="0" indent="0" algn="r" defTabSz="755650">
            <a:lnSpc>
              <a:spcPct val="90000"/>
            </a:lnSpc>
            <a:spcBef>
              <a:spcPct val="0"/>
            </a:spcBef>
            <a:spcAft>
              <a:spcPct val="35000"/>
            </a:spcAft>
            <a:buNone/>
          </a:pPr>
          <a:r>
            <a:rPr lang="es-ES" sz="1700" kern="1200"/>
            <a:t>Modificación datos taller</a:t>
          </a:r>
        </a:p>
      </dsp:txBody>
      <dsp:txXfrm>
        <a:off x="7425917" y="2014183"/>
        <a:ext cx="3043361" cy="395691"/>
      </dsp:txXfrm>
    </dsp:sp>
    <dsp:sp modelId="{672AE8E8-203E-41DA-9B45-39831319722F}">
      <dsp:nvSpPr>
        <dsp:cNvPr id="0" name=""/>
        <dsp:cNvSpPr/>
      </dsp:nvSpPr>
      <dsp:spPr>
        <a:xfrm>
          <a:off x="9145444" y="690348"/>
          <a:ext cx="1970963" cy="3043361"/>
        </a:xfrm>
        <a:prstGeom prst="rect">
          <a:avLst/>
        </a:prstGeom>
        <a:gradFill rotWithShape="0">
          <a:gsLst>
            <a:gs pos="0">
              <a:schemeClr val="accent1">
                <a:shade val="80000"/>
                <a:hueOff val="178746"/>
                <a:satOff val="-42929"/>
                <a:lumOff val="40048"/>
                <a:alphaOff val="0"/>
                <a:satMod val="103000"/>
                <a:lumMod val="102000"/>
                <a:tint val="94000"/>
              </a:schemeClr>
            </a:gs>
            <a:gs pos="50000">
              <a:schemeClr val="accent1">
                <a:shade val="80000"/>
                <a:hueOff val="178746"/>
                <a:satOff val="-42929"/>
                <a:lumOff val="40048"/>
                <a:alphaOff val="0"/>
                <a:satMod val="110000"/>
                <a:lumMod val="100000"/>
                <a:shade val="100000"/>
              </a:schemeClr>
            </a:gs>
            <a:gs pos="100000">
              <a:schemeClr val="accent1">
                <a:shade val="80000"/>
                <a:hueOff val="178746"/>
                <a:satOff val="-42929"/>
                <a:lumOff val="4004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2456" tIns="348978" rIns="92456" bIns="92456" numCol="1" spcCol="1270" anchor="t" anchorCtr="0">
          <a:noAutofit/>
        </a:bodyPr>
        <a:lstStyle/>
        <a:p>
          <a:pPr marL="57150" lvl="1" indent="-57150" algn="l" defTabSz="444500">
            <a:lnSpc>
              <a:spcPct val="90000"/>
            </a:lnSpc>
            <a:spcBef>
              <a:spcPct val="0"/>
            </a:spcBef>
            <a:spcAft>
              <a:spcPct val="15000"/>
            </a:spcAft>
            <a:buChar char="•"/>
          </a:pPr>
          <a:r>
            <a:rPr lang="es-ES" sz="1000" kern="1200"/>
            <a:t>Solicitud alta taller</a:t>
          </a:r>
        </a:p>
        <a:p>
          <a:pPr marL="57150" lvl="1" indent="-57150" algn="l" defTabSz="444500">
            <a:lnSpc>
              <a:spcPct val="90000"/>
            </a:lnSpc>
            <a:spcBef>
              <a:spcPct val="0"/>
            </a:spcBef>
            <a:spcAft>
              <a:spcPct val="15000"/>
            </a:spcAft>
            <a:buChar char="•"/>
          </a:pPr>
          <a:r>
            <a:rPr lang="es-ES" sz="1000" kern="1200"/>
            <a:t>Cambios datos fiscales</a:t>
          </a:r>
        </a:p>
        <a:p>
          <a:pPr marL="57150" lvl="1" indent="-57150" algn="l" defTabSz="444500">
            <a:lnSpc>
              <a:spcPct val="90000"/>
            </a:lnSpc>
            <a:spcBef>
              <a:spcPct val="0"/>
            </a:spcBef>
            <a:spcAft>
              <a:spcPct val="15000"/>
            </a:spcAft>
            <a:buChar char="•"/>
          </a:pPr>
          <a:r>
            <a:rPr lang="es-ES" sz="1000" kern="1200"/>
            <a:t>Actualizar datos taller</a:t>
          </a:r>
        </a:p>
        <a:p>
          <a:pPr marL="57150" lvl="1" indent="-57150" algn="l" defTabSz="444500">
            <a:lnSpc>
              <a:spcPct val="90000"/>
            </a:lnSpc>
            <a:spcBef>
              <a:spcPct val="0"/>
            </a:spcBef>
            <a:spcAft>
              <a:spcPct val="15000"/>
            </a:spcAft>
            <a:buChar char="•"/>
          </a:pPr>
          <a:r>
            <a:rPr lang="es-ES" sz="1000" kern="1200"/>
            <a:t>Solicitud baja taller</a:t>
          </a:r>
        </a:p>
        <a:p>
          <a:pPr marL="57150" lvl="1" indent="-57150" algn="l" defTabSz="444500">
            <a:lnSpc>
              <a:spcPct val="90000"/>
            </a:lnSpc>
            <a:spcBef>
              <a:spcPct val="0"/>
            </a:spcBef>
            <a:spcAft>
              <a:spcPct val="15000"/>
            </a:spcAft>
            <a:buChar char="•"/>
          </a:pPr>
          <a:r>
            <a:rPr lang="es-ES" sz="1000" kern="1200"/>
            <a:t>Consulta situación taller</a:t>
          </a:r>
        </a:p>
      </dsp:txBody>
      <dsp:txXfrm>
        <a:off x="9145444" y="690348"/>
        <a:ext cx="1970963" cy="3043361"/>
      </dsp:txXfrm>
    </dsp:sp>
    <dsp:sp modelId="{FC3F0F87-FFB7-4455-81A7-A2080D8281AB}">
      <dsp:nvSpPr>
        <dsp:cNvPr id="0" name=""/>
        <dsp:cNvSpPr/>
      </dsp:nvSpPr>
      <dsp:spPr>
        <a:xfrm>
          <a:off x="8749752" y="168035"/>
          <a:ext cx="791383" cy="791383"/>
        </a:xfrm>
        <a:prstGeom prst="rect">
          <a:avLst/>
        </a:prstGeom>
        <a:blipFill rotWithShape="1">
          <a:blip xmlns:r="http://schemas.openxmlformats.org/officeDocument/2006/relationships" r:embed="rId4"/>
          <a:srcRect/>
          <a:stretch>
            <a:fillRect l="-43000" r="-43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858EAE-43DD-4CC1-B27D-52AE3269D253}">
      <dsp:nvSpPr>
        <dsp:cNvPr id="0" name=""/>
        <dsp:cNvSpPr/>
      </dsp:nvSpPr>
      <dsp:spPr>
        <a:xfrm>
          <a:off x="3570882" y="1875"/>
          <a:ext cx="986234" cy="641052"/>
        </a:xfrm>
        <a:prstGeom prst="round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kern="1200"/>
            <a:t>+400.000 Pagos</a:t>
          </a:r>
        </a:p>
      </dsp:txBody>
      <dsp:txXfrm>
        <a:off x="3602176" y="33169"/>
        <a:ext cx="923646" cy="578464"/>
      </dsp:txXfrm>
    </dsp:sp>
    <dsp:sp modelId="{694851F7-C58F-4103-918E-37ADEF511D86}">
      <dsp:nvSpPr>
        <dsp:cNvPr id="0" name=""/>
        <dsp:cNvSpPr/>
      </dsp:nvSpPr>
      <dsp:spPr>
        <a:xfrm>
          <a:off x="1602855" y="322401"/>
          <a:ext cx="4922289" cy="4922289"/>
        </a:xfrm>
        <a:custGeom>
          <a:avLst/>
          <a:gdLst/>
          <a:ahLst/>
          <a:cxnLst/>
          <a:rect l="0" t="0" r="0" b="0"/>
          <a:pathLst>
            <a:path>
              <a:moveTo>
                <a:pt x="2960458" y="51182"/>
              </a:moveTo>
              <a:arcTo wR="2461144" hR="2461144" stAng="16902321" swAng="868451"/>
            </a:path>
          </a:pathLst>
        </a:custGeom>
        <a:noFill/>
        <a:ln w="6350" cap="flat" cmpd="sng" algn="ctr">
          <a:solidFill>
            <a:schemeClr val="accent2">
              <a:shade val="9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E887F8E-DE27-4382-8044-B3733B41B400}">
      <dsp:nvSpPr>
        <dsp:cNvPr id="0" name=""/>
        <dsp:cNvSpPr/>
      </dsp:nvSpPr>
      <dsp:spPr>
        <a:xfrm>
          <a:off x="5152876" y="577673"/>
          <a:ext cx="986234" cy="641052"/>
        </a:xfrm>
        <a:prstGeom prst="roundRect">
          <a:avLst/>
        </a:prstGeom>
        <a:solidFill>
          <a:schemeClr val="accent2">
            <a:shade val="80000"/>
            <a:hueOff val="16180"/>
            <a:satOff val="51"/>
            <a:lumOff val="30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kern="1200"/>
            <a:t>350.000 Documentos gestionados</a:t>
          </a:r>
        </a:p>
      </dsp:txBody>
      <dsp:txXfrm>
        <a:off x="5184170" y="608967"/>
        <a:ext cx="923646" cy="578464"/>
      </dsp:txXfrm>
    </dsp:sp>
    <dsp:sp modelId="{046B9A04-7826-488B-A74F-756E8025B74C}">
      <dsp:nvSpPr>
        <dsp:cNvPr id="0" name=""/>
        <dsp:cNvSpPr/>
      </dsp:nvSpPr>
      <dsp:spPr>
        <a:xfrm>
          <a:off x="1602855" y="322401"/>
          <a:ext cx="4922289" cy="4922289"/>
        </a:xfrm>
        <a:custGeom>
          <a:avLst/>
          <a:gdLst/>
          <a:ahLst/>
          <a:cxnLst/>
          <a:rect l="0" t="0" r="0" b="0"/>
          <a:pathLst>
            <a:path>
              <a:moveTo>
                <a:pt x="4366670" y="903516"/>
              </a:moveTo>
              <a:arcTo wR="2461144" hR="2461144" stAng="19244190" swAng="1281357"/>
            </a:path>
          </a:pathLst>
        </a:custGeom>
        <a:noFill/>
        <a:ln w="6350" cap="flat" cmpd="sng" algn="ctr">
          <a:solidFill>
            <a:schemeClr val="accent2">
              <a:shade val="90000"/>
              <a:hueOff val="16202"/>
              <a:satOff val="-409"/>
              <a:lumOff val="2729"/>
              <a:alphaOff val="0"/>
            </a:schemeClr>
          </a:solidFill>
          <a:prstDash val="solid"/>
          <a:miter lim="800000"/>
        </a:ln>
        <a:effectLst/>
      </dsp:spPr>
      <dsp:style>
        <a:lnRef idx="1">
          <a:scrgbClr r="0" g="0" b="0"/>
        </a:lnRef>
        <a:fillRef idx="0">
          <a:scrgbClr r="0" g="0" b="0"/>
        </a:fillRef>
        <a:effectRef idx="0">
          <a:scrgbClr r="0" g="0" b="0"/>
        </a:effectRef>
        <a:fontRef idx="minor"/>
      </dsp:style>
    </dsp:sp>
    <dsp:sp modelId="{5ECB57B1-B0E0-41B9-A468-85C090407225}">
      <dsp:nvSpPr>
        <dsp:cNvPr id="0" name=""/>
        <dsp:cNvSpPr/>
      </dsp:nvSpPr>
      <dsp:spPr>
        <a:xfrm>
          <a:off x="5994637" y="2035646"/>
          <a:ext cx="986234" cy="641052"/>
        </a:xfrm>
        <a:prstGeom prst="roundRect">
          <a:avLst/>
        </a:prstGeom>
        <a:solidFill>
          <a:schemeClr val="accent2">
            <a:shade val="80000"/>
            <a:hueOff val="32360"/>
            <a:satOff val="102"/>
            <a:lumOff val="61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kern="1200"/>
            <a:t>7.500 Siniestros cerrados</a:t>
          </a:r>
        </a:p>
      </dsp:txBody>
      <dsp:txXfrm>
        <a:off x="6025931" y="2066940"/>
        <a:ext cx="923646" cy="578464"/>
      </dsp:txXfrm>
    </dsp:sp>
    <dsp:sp modelId="{532FE39D-5AC4-4DBE-8DC2-756AC34C2015}">
      <dsp:nvSpPr>
        <dsp:cNvPr id="0" name=""/>
        <dsp:cNvSpPr/>
      </dsp:nvSpPr>
      <dsp:spPr>
        <a:xfrm>
          <a:off x="1602855" y="322401"/>
          <a:ext cx="4922289" cy="4922289"/>
        </a:xfrm>
        <a:custGeom>
          <a:avLst/>
          <a:gdLst/>
          <a:ahLst/>
          <a:cxnLst/>
          <a:rect l="0" t="0" r="0" b="0"/>
          <a:pathLst>
            <a:path>
              <a:moveTo>
                <a:pt x="4920394" y="2364602"/>
              </a:moveTo>
              <a:arcTo wR="2461144" hR="2461144" stAng="21465114" swAng="1422549"/>
            </a:path>
          </a:pathLst>
        </a:custGeom>
        <a:noFill/>
        <a:ln w="6350" cap="flat" cmpd="sng" algn="ctr">
          <a:solidFill>
            <a:schemeClr val="accent2">
              <a:shade val="90000"/>
              <a:hueOff val="32404"/>
              <a:satOff val="-817"/>
              <a:lumOff val="5458"/>
              <a:alphaOff val="0"/>
            </a:schemeClr>
          </a:solidFill>
          <a:prstDash val="solid"/>
          <a:miter lim="800000"/>
        </a:ln>
        <a:effectLst/>
      </dsp:spPr>
      <dsp:style>
        <a:lnRef idx="1">
          <a:scrgbClr r="0" g="0" b="0"/>
        </a:lnRef>
        <a:fillRef idx="0">
          <a:scrgbClr r="0" g="0" b="0"/>
        </a:fillRef>
        <a:effectRef idx="0">
          <a:scrgbClr r="0" g="0" b="0"/>
        </a:effectRef>
        <a:fontRef idx="minor"/>
      </dsp:style>
    </dsp:sp>
    <dsp:sp modelId="{F61D08A6-545E-4835-BD95-01EEF4AEDE23}">
      <dsp:nvSpPr>
        <dsp:cNvPr id="0" name=""/>
        <dsp:cNvSpPr/>
      </dsp:nvSpPr>
      <dsp:spPr>
        <a:xfrm>
          <a:off x="5702296" y="3693592"/>
          <a:ext cx="986234" cy="641052"/>
        </a:xfrm>
        <a:prstGeom prst="roundRect">
          <a:avLst/>
        </a:prstGeom>
        <a:solidFill>
          <a:schemeClr val="accent2">
            <a:shade val="80000"/>
            <a:hueOff val="48540"/>
            <a:satOff val="153"/>
            <a:lumOff val="92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kern="1200"/>
            <a:t>155.000 Facturas digitalizadas</a:t>
          </a:r>
        </a:p>
      </dsp:txBody>
      <dsp:txXfrm>
        <a:off x="5733590" y="3724886"/>
        <a:ext cx="923646" cy="578464"/>
      </dsp:txXfrm>
    </dsp:sp>
    <dsp:sp modelId="{752E903E-BE73-423F-B100-68C28E6652FA}">
      <dsp:nvSpPr>
        <dsp:cNvPr id="0" name=""/>
        <dsp:cNvSpPr/>
      </dsp:nvSpPr>
      <dsp:spPr>
        <a:xfrm>
          <a:off x="1602855" y="322401"/>
          <a:ext cx="4922289" cy="4922289"/>
        </a:xfrm>
        <a:custGeom>
          <a:avLst/>
          <a:gdLst/>
          <a:ahLst/>
          <a:cxnLst/>
          <a:rect l="0" t="0" r="0" b="0"/>
          <a:pathLst>
            <a:path>
              <a:moveTo>
                <a:pt x="4367103" y="4018242"/>
              </a:moveTo>
              <a:arcTo wR="2461144" hR="2461144" stAng="2354853" swAng="1063587"/>
            </a:path>
          </a:pathLst>
        </a:custGeom>
        <a:noFill/>
        <a:ln w="6350" cap="flat" cmpd="sng" algn="ctr">
          <a:solidFill>
            <a:schemeClr val="accent2">
              <a:shade val="90000"/>
              <a:hueOff val="48606"/>
              <a:satOff val="-1226"/>
              <a:lumOff val="8187"/>
              <a:alphaOff val="0"/>
            </a:schemeClr>
          </a:solidFill>
          <a:prstDash val="solid"/>
          <a:miter lim="800000"/>
        </a:ln>
        <a:effectLst/>
      </dsp:spPr>
      <dsp:style>
        <a:lnRef idx="1">
          <a:scrgbClr r="0" g="0" b="0"/>
        </a:lnRef>
        <a:fillRef idx="0">
          <a:scrgbClr r="0" g="0" b="0"/>
        </a:fillRef>
        <a:effectRef idx="0">
          <a:scrgbClr r="0" g="0" b="0"/>
        </a:effectRef>
        <a:fontRef idx="minor"/>
      </dsp:style>
    </dsp:sp>
    <dsp:sp modelId="{4452A344-A7DC-4DA6-96C2-065F3A928959}">
      <dsp:nvSpPr>
        <dsp:cNvPr id="0" name=""/>
        <dsp:cNvSpPr/>
      </dsp:nvSpPr>
      <dsp:spPr>
        <a:xfrm>
          <a:off x="4412643" y="4775739"/>
          <a:ext cx="986234" cy="641052"/>
        </a:xfrm>
        <a:prstGeom prst="roundRect">
          <a:avLst/>
        </a:prstGeom>
        <a:solidFill>
          <a:schemeClr val="accent2">
            <a:shade val="80000"/>
            <a:hueOff val="64720"/>
            <a:satOff val="203"/>
            <a:lumOff val="123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kern="1200"/>
            <a:t>32.000 Partes y Facturas CAS</a:t>
          </a:r>
        </a:p>
      </dsp:txBody>
      <dsp:txXfrm>
        <a:off x="4443937" y="4807033"/>
        <a:ext cx="923646" cy="578464"/>
      </dsp:txXfrm>
    </dsp:sp>
    <dsp:sp modelId="{E191CEB3-9B4E-462F-894D-73615C235E94}">
      <dsp:nvSpPr>
        <dsp:cNvPr id="0" name=""/>
        <dsp:cNvSpPr/>
      </dsp:nvSpPr>
      <dsp:spPr>
        <a:xfrm>
          <a:off x="1602855" y="322401"/>
          <a:ext cx="4922289" cy="4922289"/>
        </a:xfrm>
        <a:custGeom>
          <a:avLst/>
          <a:gdLst/>
          <a:ahLst/>
          <a:cxnLst/>
          <a:rect l="0" t="0" r="0" b="0"/>
          <a:pathLst>
            <a:path>
              <a:moveTo>
                <a:pt x="2802884" y="4898447"/>
              </a:moveTo>
              <a:arcTo wR="2461144" hR="2461144" stAng="4921108" swAng="957785"/>
            </a:path>
          </a:pathLst>
        </a:custGeom>
        <a:noFill/>
        <a:ln w="6350" cap="flat" cmpd="sng" algn="ctr">
          <a:solidFill>
            <a:schemeClr val="accent2">
              <a:shade val="90000"/>
              <a:hueOff val="64808"/>
              <a:satOff val="-1635"/>
              <a:lumOff val="10916"/>
              <a:alphaOff val="0"/>
            </a:schemeClr>
          </a:solidFill>
          <a:prstDash val="solid"/>
          <a:miter lim="800000"/>
        </a:ln>
        <a:effectLst/>
      </dsp:spPr>
      <dsp:style>
        <a:lnRef idx="1">
          <a:scrgbClr r="0" g="0" b="0"/>
        </a:lnRef>
        <a:fillRef idx="0">
          <a:scrgbClr r="0" g="0" b="0"/>
        </a:fillRef>
        <a:effectRef idx="0">
          <a:scrgbClr r="0" g="0" b="0"/>
        </a:effectRef>
        <a:fontRef idx="minor"/>
      </dsp:style>
    </dsp:sp>
    <dsp:sp modelId="{F581C2F1-A69A-4515-9DB0-E44FD968186C}">
      <dsp:nvSpPr>
        <dsp:cNvPr id="0" name=""/>
        <dsp:cNvSpPr/>
      </dsp:nvSpPr>
      <dsp:spPr>
        <a:xfrm>
          <a:off x="2729121" y="4775739"/>
          <a:ext cx="986234" cy="641052"/>
        </a:xfrm>
        <a:prstGeom prst="roundRect">
          <a:avLst/>
        </a:prstGeom>
        <a:solidFill>
          <a:schemeClr val="accent2">
            <a:shade val="80000"/>
            <a:hueOff val="80899"/>
            <a:satOff val="254"/>
            <a:lumOff val="153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kern="1200"/>
            <a:t>147.000 Llamadas atendidas en los GTP’s</a:t>
          </a:r>
        </a:p>
      </dsp:txBody>
      <dsp:txXfrm>
        <a:off x="2760415" y="4807033"/>
        <a:ext cx="923646" cy="578464"/>
      </dsp:txXfrm>
    </dsp:sp>
    <dsp:sp modelId="{883BC4FA-860C-4E70-A735-8FEF6C0D55DC}">
      <dsp:nvSpPr>
        <dsp:cNvPr id="0" name=""/>
        <dsp:cNvSpPr/>
      </dsp:nvSpPr>
      <dsp:spPr>
        <a:xfrm>
          <a:off x="1602855" y="322401"/>
          <a:ext cx="4922289" cy="4922289"/>
        </a:xfrm>
        <a:custGeom>
          <a:avLst/>
          <a:gdLst/>
          <a:ahLst/>
          <a:cxnLst/>
          <a:rect l="0" t="0" r="0" b="0"/>
          <a:pathLst>
            <a:path>
              <a:moveTo>
                <a:pt x="1119772" y="4524625"/>
              </a:moveTo>
              <a:arcTo wR="2461144" hR="2461144" stAng="7381560" swAng="1063587"/>
            </a:path>
          </a:pathLst>
        </a:custGeom>
        <a:noFill/>
        <a:ln w="6350" cap="flat" cmpd="sng" algn="ctr">
          <a:solidFill>
            <a:schemeClr val="accent2">
              <a:shade val="90000"/>
              <a:hueOff val="81010"/>
              <a:satOff val="-2043"/>
              <a:lumOff val="13645"/>
              <a:alphaOff val="0"/>
            </a:schemeClr>
          </a:solidFill>
          <a:prstDash val="solid"/>
          <a:miter lim="800000"/>
        </a:ln>
        <a:effectLst/>
      </dsp:spPr>
      <dsp:style>
        <a:lnRef idx="1">
          <a:scrgbClr r="0" g="0" b="0"/>
        </a:lnRef>
        <a:fillRef idx="0">
          <a:scrgbClr r="0" g="0" b="0"/>
        </a:fillRef>
        <a:effectRef idx="0">
          <a:scrgbClr r="0" g="0" b="0"/>
        </a:effectRef>
        <a:fontRef idx="minor"/>
      </dsp:style>
    </dsp:sp>
    <dsp:sp modelId="{6137EB68-9B39-40EA-94FF-F8859D141D15}">
      <dsp:nvSpPr>
        <dsp:cNvPr id="0" name=""/>
        <dsp:cNvSpPr/>
      </dsp:nvSpPr>
      <dsp:spPr>
        <a:xfrm>
          <a:off x="1439469" y="3693592"/>
          <a:ext cx="986234" cy="641052"/>
        </a:xfrm>
        <a:prstGeom prst="roundRect">
          <a:avLst/>
        </a:prstGeom>
        <a:solidFill>
          <a:schemeClr val="accent2">
            <a:shade val="80000"/>
            <a:hueOff val="97079"/>
            <a:satOff val="305"/>
            <a:lumOff val="184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kern="1200"/>
            <a:t>19.000 Llamadas en el SAU</a:t>
          </a:r>
        </a:p>
      </dsp:txBody>
      <dsp:txXfrm>
        <a:off x="1470763" y="3724886"/>
        <a:ext cx="923646" cy="578464"/>
      </dsp:txXfrm>
    </dsp:sp>
    <dsp:sp modelId="{B1F0A453-87AF-4E33-BED2-DB109220BF0E}">
      <dsp:nvSpPr>
        <dsp:cNvPr id="0" name=""/>
        <dsp:cNvSpPr/>
      </dsp:nvSpPr>
      <dsp:spPr>
        <a:xfrm>
          <a:off x="1602855" y="322401"/>
          <a:ext cx="4922289" cy="4922289"/>
        </a:xfrm>
        <a:custGeom>
          <a:avLst/>
          <a:gdLst/>
          <a:ahLst/>
          <a:cxnLst/>
          <a:rect l="0" t="0" r="0" b="0"/>
          <a:pathLst>
            <a:path>
              <a:moveTo>
                <a:pt x="170639" y="3361600"/>
              </a:moveTo>
              <a:arcTo wR="2461144" hR="2461144" stAng="9512337" swAng="1422549"/>
            </a:path>
          </a:pathLst>
        </a:custGeom>
        <a:noFill/>
        <a:ln w="6350" cap="flat" cmpd="sng" algn="ctr">
          <a:solidFill>
            <a:schemeClr val="accent2">
              <a:shade val="90000"/>
              <a:hueOff val="97213"/>
              <a:satOff val="-2452"/>
              <a:lumOff val="16374"/>
              <a:alphaOff val="0"/>
            </a:schemeClr>
          </a:solidFill>
          <a:prstDash val="solid"/>
          <a:miter lim="800000"/>
        </a:ln>
        <a:effectLst/>
      </dsp:spPr>
      <dsp:style>
        <a:lnRef idx="1">
          <a:scrgbClr r="0" g="0" b="0"/>
        </a:lnRef>
        <a:fillRef idx="0">
          <a:scrgbClr r="0" g="0" b="0"/>
        </a:fillRef>
        <a:effectRef idx="0">
          <a:scrgbClr r="0" g="0" b="0"/>
        </a:effectRef>
        <a:fontRef idx="minor"/>
      </dsp:style>
    </dsp:sp>
    <dsp:sp modelId="{694841E0-FF23-49FD-B40E-846D69366174}">
      <dsp:nvSpPr>
        <dsp:cNvPr id="0" name=""/>
        <dsp:cNvSpPr/>
      </dsp:nvSpPr>
      <dsp:spPr>
        <a:xfrm>
          <a:off x="1147128" y="2035646"/>
          <a:ext cx="986234" cy="641052"/>
        </a:xfrm>
        <a:prstGeom prst="roundRect">
          <a:avLst/>
        </a:prstGeom>
        <a:solidFill>
          <a:schemeClr val="accent2">
            <a:shade val="80000"/>
            <a:hueOff val="113259"/>
            <a:satOff val="356"/>
            <a:lumOff val="2152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kern="1200"/>
            <a:t>93.000 Encargos gestionados de AV</a:t>
          </a:r>
        </a:p>
      </dsp:txBody>
      <dsp:txXfrm>
        <a:off x="1178422" y="2066940"/>
        <a:ext cx="923646" cy="578464"/>
      </dsp:txXfrm>
    </dsp:sp>
    <dsp:sp modelId="{0C686B10-1611-4BF8-9B80-D9D3B3C498DF}">
      <dsp:nvSpPr>
        <dsp:cNvPr id="0" name=""/>
        <dsp:cNvSpPr/>
      </dsp:nvSpPr>
      <dsp:spPr>
        <a:xfrm>
          <a:off x="1602855" y="322401"/>
          <a:ext cx="4922289" cy="4922289"/>
        </a:xfrm>
        <a:custGeom>
          <a:avLst/>
          <a:gdLst/>
          <a:ahLst/>
          <a:cxnLst/>
          <a:rect l="0" t="0" r="0" b="0"/>
          <a:pathLst>
            <a:path>
              <a:moveTo>
                <a:pt x="119232" y="1704387"/>
              </a:moveTo>
              <a:arcTo wR="2461144" hR="2461144" stAng="11874453" swAng="1281357"/>
            </a:path>
          </a:pathLst>
        </a:custGeom>
        <a:noFill/>
        <a:ln w="6350" cap="flat" cmpd="sng" algn="ctr">
          <a:solidFill>
            <a:schemeClr val="accent2">
              <a:shade val="90000"/>
              <a:hueOff val="113415"/>
              <a:satOff val="-2860"/>
              <a:lumOff val="19103"/>
              <a:alphaOff val="0"/>
            </a:schemeClr>
          </a:solidFill>
          <a:prstDash val="solid"/>
          <a:miter lim="800000"/>
        </a:ln>
        <a:effectLst/>
      </dsp:spPr>
      <dsp:style>
        <a:lnRef idx="1">
          <a:scrgbClr r="0" g="0" b="0"/>
        </a:lnRef>
        <a:fillRef idx="0">
          <a:scrgbClr r="0" g="0" b="0"/>
        </a:fillRef>
        <a:effectRef idx="0">
          <a:scrgbClr r="0" g="0" b="0"/>
        </a:effectRef>
        <a:fontRef idx="minor"/>
      </dsp:style>
    </dsp:sp>
    <dsp:sp modelId="{A58FDFB6-9F6A-4327-927B-BCEEBE23804D}">
      <dsp:nvSpPr>
        <dsp:cNvPr id="0" name=""/>
        <dsp:cNvSpPr/>
      </dsp:nvSpPr>
      <dsp:spPr>
        <a:xfrm>
          <a:off x="1988889" y="577673"/>
          <a:ext cx="986234" cy="641052"/>
        </a:xfrm>
        <a:prstGeom prst="roundRect">
          <a:avLst/>
        </a:prstGeom>
        <a:solidFill>
          <a:schemeClr val="accent2">
            <a:shade val="80000"/>
            <a:hueOff val="129439"/>
            <a:satOff val="407"/>
            <a:lumOff val="246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ES" sz="1050" kern="1200"/>
            <a:t>3.000 Encargos DIS DIGITAL</a:t>
          </a:r>
        </a:p>
      </dsp:txBody>
      <dsp:txXfrm>
        <a:off x="2020183" y="608967"/>
        <a:ext cx="923646" cy="578464"/>
      </dsp:txXfrm>
    </dsp:sp>
    <dsp:sp modelId="{245301D9-9560-4306-8624-8AED75789E00}">
      <dsp:nvSpPr>
        <dsp:cNvPr id="0" name=""/>
        <dsp:cNvSpPr/>
      </dsp:nvSpPr>
      <dsp:spPr>
        <a:xfrm>
          <a:off x="1602855" y="322401"/>
          <a:ext cx="4922289" cy="4922289"/>
        </a:xfrm>
        <a:custGeom>
          <a:avLst/>
          <a:gdLst/>
          <a:ahLst/>
          <a:cxnLst/>
          <a:rect l="0" t="0" r="0" b="0"/>
          <a:pathLst>
            <a:path>
              <a:moveTo>
                <a:pt x="1375323" y="252473"/>
              </a:moveTo>
              <a:arcTo wR="2461144" hR="2461144" stAng="14629228" swAng="868451"/>
            </a:path>
          </a:pathLst>
        </a:custGeom>
        <a:noFill/>
        <a:ln w="6350" cap="flat" cmpd="sng" algn="ctr">
          <a:solidFill>
            <a:schemeClr val="accent2">
              <a:shade val="90000"/>
              <a:hueOff val="129617"/>
              <a:satOff val="-3269"/>
              <a:lumOff val="21832"/>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893FC41-D580-4E77-9D4F-80C40BC1790F}" type="datetimeFigureOut">
              <a:rPr lang="es-ES" smtClean="0"/>
              <a:t>15/10/2024</a:t>
            </a:fld>
            <a:endParaRPr lang="es-ES"/>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B42DE46-CB5A-4574-A42C-8557C36CD5D5}" type="slidenum">
              <a:rPr lang="es-ES" smtClean="0"/>
              <a:t>‹Nº›</a:t>
            </a:fld>
            <a:endParaRPr lang="es-ES"/>
          </a:p>
        </p:txBody>
      </p:sp>
    </p:spTree>
    <p:extLst>
      <p:ext uri="{BB962C8B-B14F-4D97-AF65-F5344CB8AC3E}">
        <p14:creationId xmlns:p14="http://schemas.microsoft.com/office/powerpoint/2010/main" val="2281342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7B42DE46-CB5A-4574-A42C-8557C36CD5D5}" type="slidenum">
              <a:rPr lang="es-ES" smtClean="0"/>
              <a:t>1</a:t>
            </a:fld>
            <a:endParaRPr lang="es-ES"/>
          </a:p>
        </p:txBody>
      </p:sp>
    </p:spTree>
    <p:extLst>
      <p:ext uri="{BB962C8B-B14F-4D97-AF65-F5344CB8AC3E}">
        <p14:creationId xmlns:p14="http://schemas.microsoft.com/office/powerpoint/2010/main" val="160377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r>
              <a:rPr lang="es-ES" sz="1800">
                <a:effectLst/>
                <a:latin typeface="Verdana" panose="020B0604030504040204" pitchFamily="34" charset="0"/>
                <a:ea typeface="Calibri" panose="020F0502020204030204" pitchFamily="34" charset="0"/>
                <a:cs typeface="Times New Roman" panose="02020603050405020304" pitchFamily="18" charset="0"/>
              </a:rPr>
              <a:t>GTP =&gt; Dentro del marco de los servicios de facturación electrónica (SFE) y como valor añadido a las entidades aseguradoras que los contratan, TIREA ofrece, no sólo la gestión de las facturas que ya hemos visto en la parte de BPO) sino también la atención telefónica a sus talleres.</a:t>
            </a:r>
          </a:p>
          <a:p>
            <a:pPr algn="just">
              <a:lnSpc>
                <a:spcPct val="107000"/>
              </a:lnSpc>
              <a:spcAft>
                <a:spcPts val="800"/>
              </a:spcAft>
            </a:pPr>
            <a:r>
              <a:rPr lang="es-ES" sz="1800">
                <a:effectLst/>
                <a:latin typeface="Verdana" panose="020B0604030504040204" pitchFamily="34" charset="0"/>
                <a:ea typeface="Calibri" panose="020F0502020204030204" pitchFamily="34" charset="0"/>
                <a:cs typeface="Times New Roman" panose="02020603050405020304" pitchFamily="18" charset="0"/>
              </a:rPr>
              <a:t>Las entidades para las que prestamos este servicio son AXA, MAPFRE, VERTI, PELAYO, LDA y ZURICH. Y cada una de ellas tiene su propia particularidad.</a:t>
            </a:r>
          </a:p>
          <a:p>
            <a:pPr algn="just">
              <a:lnSpc>
                <a:spcPct val="107000"/>
              </a:lnSpc>
              <a:spcAft>
                <a:spcPts val="800"/>
              </a:spcAft>
            </a:pPr>
            <a:r>
              <a:rPr lang="es-ES" sz="1800">
                <a:effectLst/>
                <a:latin typeface="Verdana" panose="020B0604030504040204" pitchFamily="34" charset="0"/>
                <a:ea typeface="Calibri" panose="020F0502020204030204" pitchFamily="34" charset="0"/>
                <a:cs typeface="Times New Roman" panose="02020603050405020304" pitchFamily="18" charset="0"/>
              </a:rPr>
              <a:t>MAPFRE, VERTI y PELAYO son las más similares, con horario de 8 a 20 h y con consultas parecidas de talleres. En los tres casos, tenemos habilitados accesos a las plataformas de las entidades para realizar las comprobaciones que sean pertinentes e incluso, en el caso de Mapfre, enviar comunicados a los propios tramitadores.</a:t>
            </a:r>
          </a:p>
          <a:p>
            <a:pPr algn="just">
              <a:lnSpc>
                <a:spcPct val="107000"/>
              </a:lnSpc>
              <a:spcAft>
                <a:spcPts val="800"/>
              </a:spcAft>
            </a:pPr>
            <a:r>
              <a:rPr lang="es-ES" sz="1800">
                <a:effectLst/>
                <a:latin typeface="Verdana" panose="020B0604030504040204" pitchFamily="34" charset="0"/>
                <a:ea typeface="Calibri" panose="020F0502020204030204" pitchFamily="34" charset="0"/>
                <a:cs typeface="Times New Roman" panose="02020603050405020304" pitchFamily="18" charset="0"/>
              </a:rPr>
              <a:t>Con ese mismo horario tenemos a AXA, pero aquí no sólo atendemos a talleres, también a mediadores. La particularidad de esta entidad es que, si la consulta está relacionada con la reclamación del pago de una factura, si verificamos que está en disposición de abonarse, es el propio GTP quien realiza el pago en el transcurso de la llamada.</a:t>
            </a:r>
          </a:p>
          <a:p>
            <a:pPr algn="just">
              <a:lnSpc>
                <a:spcPct val="107000"/>
              </a:lnSpc>
              <a:spcAft>
                <a:spcPts val="800"/>
              </a:spcAft>
            </a:pPr>
            <a:r>
              <a:rPr lang="es-ES" sz="1800">
                <a:effectLst/>
                <a:latin typeface="Verdana" panose="020B0604030504040204" pitchFamily="34" charset="0"/>
                <a:ea typeface="Calibri" panose="020F0502020204030204" pitchFamily="34" charset="0"/>
                <a:cs typeface="Times New Roman" panose="02020603050405020304" pitchFamily="18" charset="0"/>
              </a:rPr>
              <a:t>En el caso de ZURICH, la atención en horario de 8 a 17h es a los propios asegurados y mediadores de la entidad, con dudas sobre el estado del siniestro.</a:t>
            </a:r>
          </a:p>
          <a:p>
            <a:pPr algn="just">
              <a:lnSpc>
                <a:spcPct val="107000"/>
              </a:lnSpc>
              <a:spcAft>
                <a:spcPts val="800"/>
              </a:spcAft>
            </a:pPr>
            <a:r>
              <a:rPr lang="es-ES" sz="1800">
                <a:effectLst/>
                <a:latin typeface="Verdana" panose="020B0604030504040204" pitchFamily="34" charset="0"/>
                <a:ea typeface="Calibri" panose="020F0502020204030204" pitchFamily="34" charset="0"/>
                <a:cs typeface="Times New Roman" panose="02020603050405020304" pitchFamily="18" charset="0"/>
              </a:rPr>
              <a:t>Por último, tenemos a LDA, que es completamente distinto al resto: en horario de 9 a 18 h, nos conectamos a su red, con sus propios teléfonos, y realizamos toda la gestión en sus aplicaciones. Además, hacemos tareas de </a:t>
            </a:r>
            <a:r>
              <a:rPr lang="es-ES" sz="1800" err="1">
                <a:effectLst/>
                <a:latin typeface="Verdana" panose="020B0604030504040204" pitchFamily="34" charset="0"/>
                <a:ea typeface="Calibri" panose="020F0502020204030204" pitchFamily="34" charset="0"/>
                <a:cs typeface="Times New Roman" panose="02020603050405020304" pitchFamily="18" charset="0"/>
              </a:rPr>
              <a:t>backoffice</a:t>
            </a:r>
            <a:r>
              <a:rPr lang="es-ES" sz="1800">
                <a:effectLst/>
                <a:latin typeface="Verdana" panose="020B0604030504040204" pitchFamily="34" charset="0"/>
                <a:ea typeface="Calibri" panose="020F0502020204030204" pitchFamily="34" charset="0"/>
                <a:cs typeface="Times New Roman" panose="02020603050405020304" pitchFamily="18" charset="0"/>
              </a:rPr>
              <a:t>, manteniendo la </a:t>
            </a:r>
            <a:r>
              <a:rPr lang="es-ES" sz="1800" err="1">
                <a:effectLst/>
                <a:latin typeface="Verdana" panose="020B0604030504040204" pitchFamily="34" charset="0"/>
                <a:ea typeface="Calibri" panose="020F0502020204030204" pitchFamily="34" charset="0"/>
                <a:cs typeface="Times New Roman" panose="02020603050405020304" pitchFamily="18" charset="0"/>
              </a:rPr>
              <a:t>bbdd</a:t>
            </a:r>
            <a:r>
              <a:rPr lang="es-ES" sz="1800">
                <a:effectLst/>
                <a:latin typeface="Verdana" panose="020B0604030504040204" pitchFamily="34" charset="0"/>
                <a:ea typeface="Calibri" panose="020F0502020204030204" pitchFamily="34" charset="0"/>
                <a:cs typeface="Times New Roman" panose="02020603050405020304" pitchFamily="18" charset="0"/>
              </a:rPr>
              <a:t> de talleres en sus sistemas.</a:t>
            </a:r>
          </a:p>
          <a:p>
            <a:pPr algn="just">
              <a:lnSpc>
                <a:spcPct val="107000"/>
              </a:lnSpc>
              <a:spcAft>
                <a:spcPts val="800"/>
              </a:spcAft>
            </a:pPr>
            <a:endParaRPr lang="es-ES" sz="1800">
              <a:effectLst/>
              <a:latin typeface="Verdana" panose="020B060403050404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1800">
                <a:effectLst/>
                <a:latin typeface="Verdana" panose="020B0604030504040204" pitchFamily="34" charset="0"/>
                <a:ea typeface="Calibri" panose="020F0502020204030204" pitchFamily="34" charset="0"/>
                <a:cs typeface="Times New Roman" panose="02020603050405020304" pitchFamily="18" charset="0"/>
              </a:rPr>
              <a:t>Todo esto se gestiona a través de distintas colas de centralita. Desde el COS definimos la configuración de las colas a través de las cuales se gestionan las llamadas entrantes, desde las locuciones (grabadas todas por una chica más maja…) hasta el flujo completo por el que puede llegar a pasar una llamada, pero es Comunicaciones quienes hacen realidad esa definición. </a:t>
            </a:r>
          </a:p>
          <a:p>
            <a:endParaRPr lang="es-ES"/>
          </a:p>
        </p:txBody>
      </p:sp>
      <p:sp>
        <p:nvSpPr>
          <p:cNvPr id="4" name="Marcador de número de diapositiva 3"/>
          <p:cNvSpPr>
            <a:spLocks noGrp="1"/>
          </p:cNvSpPr>
          <p:nvPr>
            <p:ph type="sldNum" sz="quarter" idx="5"/>
          </p:nvPr>
        </p:nvSpPr>
        <p:spPr/>
        <p:txBody>
          <a:bodyPr/>
          <a:lstStyle/>
          <a:p>
            <a:fld id="{7B42DE46-CB5A-4574-A42C-8557C36CD5D5}" type="slidenum">
              <a:rPr lang="es-ES" smtClean="0"/>
              <a:t>10</a:t>
            </a:fld>
            <a:endParaRPr lang="es-ES"/>
          </a:p>
        </p:txBody>
      </p:sp>
    </p:spTree>
    <p:extLst>
      <p:ext uri="{BB962C8B-B14F-4D97-AF65-F5344CB8AC3E}">
        <p14:creationId xmlns:p14="http://schemas.microsoft.com/office/powerpoint/2010/main" val="2924780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r>
              <a:rPr lang="es-ES" sz="1800">
                <a:effectLst/>
                <a:latin typeface="Verdana" panose="020B0604030504040204" pitchFamily="34" charset="0"/>
                <a:ea typeface="Calibri" panose="020F0502020204030204" pitchFamily="34" charset="0"/>
                <a:cs typeface="Times New Roman" panose="02020603050405020304" pitchFamily="18" charset="0"/>
              </a:rPr>
              <a:t>Los dos proyectos restantes no tienen colas asignadas en la centralita, ya que se trata de proyectos de emisión de llamadas y no de recepción:</a:t>
            </a:r>
          </a:p>
          <a:p>
            <a:pPr algn="just">
              <a:lnSpc>
                <a:spcPct val="107000"/>
              </a:lnSpc>
              <a:spcAft>
                <a:spcPts val="800"/>
              </a:spcAft>
            </a:pPr>
            <a:r>
              <a:rPr lang="es-ES" sz="1800">
                <a:effectLst/>
                <a:latin typeface="Verdana" panose="020B0604030504040204" pitchFamily="34" charset="0"/>
                <a:ea typeface="Calibri" panose="020F0502020204030204" pitchFamily="34" charset="0"/>
                <a:cs typeface="Times New Roman" panose="02020603050405020304" pitchFamily="18" charset="0"/>
              </a:rPr>
              <a:t>Ampliación de Versiones =&gt; aquí gestionamos dos tipos de siniestros, los de disparidad de versión (AV) y los de inexistencia de siniestro (DIS). </a:t>
            </a:r>
          </a:p>
          <a:p>
            <a:pPr algn="just">
              <a:lnSpc>
                <a:spcPct val="107000"/>
              </a:lnSpc>
              <a:spcAft>
                <a:spcPts val="800"/>
              </a:spcAft>
            </a:pPr>
            <a:r>
              <a:rPr lang="es-ES" sz="1800">
                <a:effectLst/>
                <a:latin typeface="Verdana" panose="020B0604030504040204" pitchFamily="34" charset="0"/>
                <a:ea typeface="Calibri" panose="020F0502020204030204" pitchFamily="34" charset="0"/>
                <a:cs typeface="Times New Roman" panose="02020603050405020304" pitchFamily="18" charset="0"/>
              </a:rPr>
              <a:t>En el primer caso, cuando en un siniestro entre dos vehículos no hay consenso sobre la responsabilidad de este, nuestro equipo de colaboradores contacta con ambas partes implicadas en el siniestro con el objetivo de conseguir una versión más ampliada del mismo, indagando en los detalles. Esto permitirá a los componentes de la oficina técnica disponer de más información para decidir qué entidad deberá asumir el coste del siniestro. </a:t>
            </a:r>
          </a:p>
          <a:p>
            <a:pPr algn="just">
              <a:lnSpc>
                <a:spcPct val="107000"/>
              </a:lnSpc>
              <a:spcAft>
                <a:spcPts val="800"/>
              </a:spcAft>
            </a:pPr>
            <a:r>
              <a:rPr lang="es-ES" sz="1800">
                <a:effectLst/>
                <a:latin typeface="Verdana" panose="020B0604030504040204" pitchFamily="34" charset="0"/>
                <a:ea typeface="Calibri" panose="020F0502020204030204" pitchFamily="34" charset="0"/>
                <a:cs typeface="Times New Roman" panose="02020603050405020304" pitchFamily="18" charset="0"/>
              </a:rPr>
              <a:t>En cuanto a los encargos DIS, contactamos con la parte deudora, que es la que niega el siniestro, para verificar si dicho siniestro se produjo o no, si circula habitualmente por la zona… y con la parte acreedora, que es quien declara el siniestro, sólo en el caso de que el lugar del siniestro no esté especificado.</a:t>
            </a:r>
          </a:p>
          <a:p>
            <a:endParaRPr lang="es-ES"/>
          </a:p>
        </p:txBody>
      </p:sp>
      <p:sp>
        <p:nvSpPr>
          <p:cNvPr id="4" name="Marcador de número de diapositiva 3"/>
          <p:cNvSpPr>
            <a:spLocks noGrp="1"/>
          </p:cNvSpPr>
          <p:nvPr>
            <p:ph type="sldNum" sz="quarter" idx="5"/>
          </p:nvPr>
        </p:nvSpPr>
        <p:spPr/>
        <p:txBody>
          <a:bodyPr/>
          <a:lstStyle/>
          <a:p>
            <a:fld id="{7B42DE46-CB5A-4574-A42C-8557C36CD5D5}" type="slidenum">
              <a:rPr lang="es-ES" smtClean="0"/>
              <a:t>11</a:t>
            </a:fld>
            <a:endParaRPr lang="es-ES"/>
          </a:p>
        </p:txBody>
      </p:sp>
    </p:spTree>
    <p:extLst>
      <p:ext uri="{BB962C8B-B14F-4D97-AF65-F5344CB8AC3E}">
        <p14:creationId xmlns:p14="http://schemas.microsoft.com/office/powerpoint/2010/main" val="586929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r>
              <a:rPr lang="es-ES" sz="1800">
                <a:effectLst/>
                <a:latin typeface="Verdana" panose="020B0604030504040204" pitchFamily="34" charset="0"/>
                <a:ea typeface="Calibri" panose="020F0502020204030204" pitchFamily="34" charset="0"/>
                <a:cs typeface="Times New Roman" panose="02020603050405020304" pitchFamily="18" charset="0"/>
              </a:rPr>
              <a:t>DIS DIGITAL =&gt; La gestión de este proyecto es distinta a la comentada anteriormente. Este servicio se presta en la actualidad para MUTUA MADRILEÑA, a la que se incorporará MAPFRE a primeros de año.</a:t>
            </a:r>
          </a:p>
          <a:p>
            <a:pPr algn="just">
              <a:lnSpc>
                <a:spcPct val="107000"/>
              </a:lnSpc>
              <a:spcAft>
                <a:spcPts val="800"/>
              </a:spcAft>
            </a:pPr>
            <a:r>
              <a:rPr lang="es-ES" sz="1800">
                <a:effectLst/>
                <a:latin typeface="Verdana" panose="020B0604030504040204" pitchFamily="34" charset="0"/>
                <a:ea typeface="Calibri" panose="020F0502020204030204" pitchFamily="34" charset="0"/>
                <a:cs typeface="Times New Roman" panose="02020603050405020304" pitchFamily="18" charset="0"/>
              </a:rPr>
              <a:t>Cuando el asegurado de MM niega la existencia del siniestro que le reclaman, la entidad le envía a través de un SMS un link para que firme la DIS a través de SGDS. Si pasados unos días, el usuario no ha realizado el trámite, el encargo entra en nuestra parrilla de gestión para que contactemos con el asegurado para recordarle que tiene pendiente la firma de la DIS, dándole la posibilidad, si lo prefiere, de que realice la firma por voz, para lo que se graba la llamada dejando constancia de la declaración de inexistencia del siniestro reclamado. </a:t>
            </a:r>
          </a:p>
          <a:p>
            <a:endParaRPr lang="es-ES"/>
          </a:p>
        </p:txBody>
      </p:sp>
      <p:sp>
        <p:nvSpPr>
          <p:cNvPr id="4" name="Marcador de número de diapositiva 3"/>
          <p:cNvSpPr>
            <a:spLocks noGrp="1"/>
          </p:cNvSpPr>
          <p:nvPr>
            <p:ph type="sldNum" sz="quarter" idx="5"/>
          </p:nvPr>
        </p:nvSpPr>
        <p:spPr/>
        <p:txBody>
          <a:bodyPr/>
          <a:lstStyle/>
          <a:p>
            <a:fld id="{7B42DE46-CB5A-4574-A42C-8557C36CD5D5}" type="slidenum">
              <a:rPr lang="es-ES" smtClean="0"/>
              <a:t>12</a:t>
            </a:fld>
            <a:endParaRPr lang="es-ES"/>
          </a:p>
        </p:txBody>
      </p:sp>
    </p:spTree>
    <p:extLst>
      <p:ext uri="{BB962C8B-B14F-4D97-AF65-F5344CB8AC3E}">
        <p14:creationId xmlns:p14="http://schemas.microsoft.com/office/powerpoint/2010/main" val="342954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Como podéis ver, no nos aburrimos…</a:t>
            </a:r>
          </a:p>
          <a:p>
            <a:r>
              <a:rPr lang="es-ES"/>
              <a:t>Dudas, preguntas…</a:t>
            </a:r>
          </a:p>
          <a:p>
            <a:r>
              <a:rPr lang="es-ES"/>
              <a:t>Pues muchas gracias todos por vuestra atención.</a:t>
            </a:r>
          </a:p>
        </p:txBody>
      </p:sp>
      <p:sp>
        <p:nvSpPr>
          <p:cNvPr id="4" name="Marcador de número de diapositiva 3"/>
          <p:cNvSpPr>
            <a:spLocks noGrp="1"/>
          </p:cNvSpPr>
          <p:nvPr>
            <p:ph type="sldNum" sz="quarter" idx="5"/>
          </p:nvPr>
        </p:nvSpPr>
        <p:spPr/>
        <p:txBody>
          <a:bodyPr/>
          <a:lstStyle/>
          <a:p>
            <a:fld id="{7B42DE46-CB5A-4574-A42C-8557C36CD5D5}" type="slidenum">
              <a:rPr lang="es-ES" smtClean="0"/>
              <a:t>13</a:t>
            </a:fld>
            <a:endParaRPr lang="es-ES"/>
          </a:p>
        </p:txBody>
      </p:sp>
    </p:spTree>
    <p:extLst>
      <p:ext uri="{BB962C8B-B14F-4D97-AF65-F5344CB8AC3E}">
        <p14:creationId xmlns:p14="http://schemas.microsoft.com/office/powerpoint/2010/main" val="2522179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7B42DE46-CB5A-4574-A42C-8557C36CD5D5}" type="slidenum">
              <a:rPr lang="es-ES" smtClean="0"/>
              <a:t>2</a:t>
            </a:fld>
            <a:endParaRPr lang="es-ES"/>
          </a:p>
        </p:txBody>
      </p:sp>
    </p:spTree>
    <p:extLst>
      <p:ext uri="{BB962C8B-B14F-4D97-AF65-F5344CB8AC3E}">
        <p14:creationId xmlns:p14="http://schemas.microsoft.com/office/powerpoint/2010/main" val="3485792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7B42DE46-CB5A-4574-A42C-8557C36CD5D5}" type="slidenum">
              <a:rPr lang="es-ES" smtClean="0"/>
              <a:t>3</a:t>
            </a:fld>
            <a:endParaRPr lang="es-ES"/>
          </a:p>
        </p:txBody>
      </p:sp>
    </p:spTree>
    <p:extLst>
      <p:ext uri="{BB962C8B-B14F-4D97-AF65-F5344CB8AC3E}">
        <p14:creationId xmlns:p14="http://schemas.microsoft.com/office/powerpoint/2010/main" val="3368453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7B42DE46-CB5A-4574-A42C-8557C36CD5D5}" type="slidenum">
              <a:rPr lang="es-ES" smtClean="0"/>
              <a:t>4</a:t>
            </a:fld>
            <a:endParaRPr lang="es-ES"/>
          </a:p>
        </p:txBody>
      </p:sp>
    </p:spTree>
    <p:extLst>
      <p:ext uri="{BB962C8B-B14F-4D97-AF65-F5344CB8AC3E}">
        <p14:creationId xmlns:p14="http://schemas.microsoft.com/office/powerpoint/2010/main" val="9387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7B42DE46-CB5A-4574-A42C-8557C36CD5D5}" type="slidenum">
              <a:rPr lang="es-ES" smtClean="0"/>
              <a:t>5</a:t>
            </a:fld>
            <a:endParaRPr lang="es-ES"/>
          </a:p>
        </p:txBody>
      </p:sp>
    </p:spTree>
    <p:extLst>
      <p:ext uri="{BB962C8B-B14F-4D97-AF65-F5344CB8AC3E}">
        <p14:creationId xmlns:p14="http://schemas.microsoft.com/office/powerpoint/2010/main" val="582466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7B42DE46-CB5A-4574-A42C-8557C36CD5D5}" type="slidenum">
              <a:rPr lang="es-ES" smtClean="0"/>
              <a:t>6</a:t>
            </a:fld>
            <a:endParaRPr lang="es-ES"/>
          </a:p>
        </p:txBody>
      </p:sp>
    </p:spTree>
    <p:extLst>
      <p:ext uri="{BB962C8B-B14F-4D97-AF65-F5344CB8AC3E}">
        <p14:creationId xmlns:p14="http://schemas.microsoft.com/office/powerpoint/2010/main" val="932659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7B42DE46-CB5A-4574-A42C-8557C36CD5D5}" type="slidenum">
              <a:rPr lang="es-ES" smtClean="0"/>
              <a:t>7</a:t>
            </a:fld>
            <a:endParaRPr lang="es-ES"/>
          </a:p>
        </p:txBody>
      </p:sp>
    </p:spTree>
    <p:extLst>
      <p:ext uri="{BB962C8B-B14F-4D97-AF65-F5344CB8AC3E}">
        <p14:creationId xmlns:p14="http://schemas.microsoft.com/office/powerpoint/2010/main" val="2089274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800">
                <a:effectLst/>
                <a:latin typeface="Verdana" panose="020B0604030504040204" pitchFamily="34" charset="0"/>
                <a:ea typeface="Calibri" panose="020F0502020204030204" pitchFamily="34" charset="0"/>
                <a:cs typeface="Times New Roman" panose="02020603050405020304" pitchFamily="18" charset="0"/>
              </a:rPr>
              <a:t>¿Qué entendemos por proyectos CAT? Pues son aquellos proyectos relacionados con la Atención Telefónica, ya sea para recepción o emisión de llamadas.</a:t>
            </a:r>
          </a:p>
          <a:p>
            <a:endParaRPr lang="es-ES"/>
          </a:p>
        </p:txBody>
      </p:sp>
      <p:sp>
        <p:nvSpPr>
          <p:cNvPr id="4" name="Marcador de número de diapositiva 3"/>
          <p:cNvSpPr>
            <a:spLocks noGrp="1"/>
          </p:cNvSpPr>
          <p:nvPr>
            <p:ph type="sldNum" sz="quarter" idx="5"/>
          </p:nvPr>
        </p:nvSpPr>
        <p:spPr/>
        <p:txBody>
          <a:bodyPr/>
          <a:lstStyle/>
          <a:p>
            <a:fld id="{7B42DE46-CB5A-4574-A42C-8557C36CD5D5}" type="slidenum">
              <a:rPr lang="es-ES" smtClean="0"/>
              <a:t>8</a:t>
            </a:fld>
            <a:endParaRPr lang="es-ES"/>
          </a:p>
        </p:txBody>
      </p:sp>
    </p:spTree>
    <p:extLst>
      <p:ext uri="{BB962C8B-B14F-4D97-AF65-F5344CB8AC3E}">
        <p14:creationId xmlns:p14="http://schemas.microsoft.com/office/powerpoint/2010/main" val="12589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r>
              <a:rPr lang="es-ES" sz="1800">
                <a:effectLst/>
                <a:latin typeface="Verdana" panose="020B0604030504040204" pitchFamily="34" charset="0"/>
                <a:ea typeface="Calibri" panose="020F0502020204030204" pitchFamily="34" charset="0"/>
                <a:cs typeface="Times New Roman" panose="02020603050405020304" pitchFamily="18" charset="0"/>
              </a:rPr>
              <a:t>SAU =&gt; Cuando empezamos allá por el año 98, el único servicio de atención telefónica que había en TIREA era nuestro SAU. Todos saben que es el soporte a usuarios de TIREA para entidades aseguradoras, pero cuando empezamos, en nuestra primera campaña para entregar a los socios el KIT “</a:t>
            </a:r>
            <a:r>
              <a:rPr lang="es-ES" sz="1800" err="1">
                <a:effectLst/>
                <a:latin typeface="Verdana" panose="020B0604030504040204" pitchFamily="34" charset="0"/>
                <a:ea typeface="Calibri" panose="020F0502020204030204" pitchFamily="34" charset="0"/>
                <a:cs typeface="Times New Roman" panose="02020603050405020304" pitchFamily="18" charset="0"/>
              </a:rPr>
              <a:t>Tire@Net</a:t>
            </a:r>
            <a:r>
              <a:rPr lang="es-ES" sz="1800">
                <a:effectLst/>
                <a:latin typeface="Verdana" panose="020B0604030504040204" pitchFamily="34" charset="0"/>
                <a:ea typeface="Calibri" panose="020F0502020204030204" pitchFamily="34" charset="0"/>
                <a:cs typeface="Times New Roman" panose="02020603050405020304" pitchFamily="18" charset="0"/>
              </a:rPr>
              <a:t>”, nos confundían con los señores que arreglaban la calefacción, no nos conocía nadie. Lo cierto es que poco a poco nos convertimos en una pieza clave, al ser la imagen y la primera puerta de TIREA.</a:t>
            </a:r>
          </a:p>
          <a:p>
            <a:pPr algn="just">
              <a:lnSpc>
                <a:spcPct val="107000"/>
              </a:lnSpc>
              <a:spcAft>
                <a:spcPts val="800"/>
              </a:spcAft>
            </a:pPr>
            <a:r>
              <a:rPr lang="es-ES" sz="1800">
                <a:effectLst/>
                <a:latin typeface="Verdana" panose="020B0604030504040204" pitchFamily="34" charset="0"/>
                <a:ea typeface="Calibri" panose="020F0502020204030204" pitchFamily="34" charset="0"/>
                <a:cs typeface="Times New Roman" panose="02020603050405020304" pitchFamily="18" charset="0"/>
              </a:rPr>
              <a:t>Nuestro principal objetivo es dar soporte a los usuarios de las aplicaciones que residen en TIREA, ya sea porque tengan problemas de conexión, porque necesiten confirmar si hemos recibido un fichero, porque desconocen el procedimiento a seguir (esto pasa mucho en épocas de vacaciones), porque no recuerdan sus claves de acceso o las han bloqueado… He de decir que para esta y otras casuísticas, dentro del proceso de eficiencia del COS (eficiencia, que bonita palabra tan de moda…) hemos implantado recientemente una serie de locuciones que hacen que los usuarios sean más independientes en sus gestiones, reduciendo así el número de llamadas que recibimos. </a:t>
            </a:r>
          </a:p>
          <a:p>
            <a:pPr algn="just">
              <a:lnSpc>
                <a:spcPct val="107000"/>
              </a:lnSpc>
              <a:spcAft>
                <a:spcPts val="800"/>
              </a:spcAft>
            </a:pPr>
            <a:r>
              <a:rPr lang="es-ES" sz="1800">
                <a:effectLst/>
                <a:latin typeface="Verdana" panose="020B0604030504040204" pitchFamily="34" charset="0"/>
                <a:ea typeface="Calibri" panose="020F0502020204030204" pitchFamily="34" charset="0"/>
                <a:cs typeface="Times New Roman" panose="02020603050405020304" pitchFamily="18" charset="0"/>
              </a:rPr>
              <a:t>Con los años y tras el desarrollo de aplicaciones que ponen en contacto a la entidad con el resto de los gremios que trabajan con el sector asegurador (tales como médicos, hospitales, peritos, talleres, abogados…) vimos la necesidad de crear un nuevo SAU para estos proveedores, al que llamamos SAP: servicio de atención a proveedores (originales…¿eh?)</a:t>
            </a:r>
          </a:p>
          <a:p>
            <a:pPr algn="just">
              <a:lnSpc>
                <a:spcPct val="107000"/>
              </a:lnSpc>
              <a:spcAft>
                <a:spcPts val="800"/>
              </a:spcAft>
            </a:pPr>
            <a:r>
              <a:rPr lang="es-ES" sz="1800">
                <a:effectLst/>
                <a:latin typeface="Verdana" panose="020B0604030504040204" pitchFamily="34" charset="0"/>
                <a:ea typeface="Calibri" panose="020F0502020204030204" pitchFamily="34" charset="0"/>
                <a:cs typeface="Times New Roman" panose="02020603050405020304" pitchFamily="18" charset="0"/>
              </a:rPr>
              <a:t>Hace pocos meses se separaron del SAU las gestiones con los centros sanitarios creándose un SAU más especializado que en la actualidad depende de Gestión de Servicios.</a:t>
            </a:r>
          </a:p>
          <a:p>
            <a:pPr algn="just">
              <a:lnSpc>
                <a:spcPct val="107000"/>
              </a:lnSpc>
              <a:spcAft>
                <a:spcPts val="800"/>
              </a:spcAft>
            </a:pPr>
            <a:r>
              <a:rPr lang="es-ES" sz="1800">
                <a:effectLst/>
                <a:latin typeface="Verdana" panose="020B0604030504040204" pitchFamily="34" charset="0"/>
                <a:ea typeface="Calibri" panose="020F0502020204030204" pitchFamily="34" charset="0"/>
                <a:cs typeface="Times New Roman" panose="02020603050405020304" pitchFamily="18" charset="0"/>
              </a:rPr>
              <a:t>Somos un SAU primer nivel bastante resolutivo… para que os hagáis una idea, de las aproximadamente 13.000 incidencias registradas en PIVOTAL en lo que llevamos de año, sólo hemos necesitado escalar un 15%, hecho que supongo, agradecéis, explotación y gestión sobre todo… somos el muro de contención que evita el bombardeo al resto de la casa… </a:t>
            </a:r>
          </a:p>
          <a:p>
            <a:pPr algn="just">
              <a:lnSpc>
                <a:spcPct val="107000"/>
              </a:lnSpc>
              <a:spcAft>
                <a:spcPts val="800"/>
              </a:spcAft>
            </a:pPr>
            <a:r>
              <a:rPr lang="es-ES" sz="1800">
                <a:effectLst/>
                <a:latin typeface="Verdana" panose="020B0604030504040204" pitchFamily="34" charset="0"/>
                <a:ea typeface="Calibri" panose="020F0502020204030204" pitchFamily="34" charset="0"/>
                <a:cs typeface="Times New Roman" panose="02020603050405020304" pitchFamily="18" charset="0"/>
              </a:rPr>
              <a:t>El SAU de entidades es un servicio 24X7, cuya atención compartimos con los operadores de sala. El cos se ocupa de dar soporte de L-V (festivos locales incluidos) de 8 a 20 h y los operadores cubren el resto del horario, además de los fines de semana y los festivos nacionales.</a:t>
            </a:r>
          </a:p>
          <a:p>
            <a:pPr algn="just">
              <a:lnSpc>
                <a:spcPct val="107000"/>
              </a:lnSpc>
              <a:spcAft>
                <a:spcPts val="800"/>
              </a:spcAft>
            </a:pPr>
            <a:r>
              <a:rPr lang="es-ES" sz="1800">
                <a:effectLst/>
                <a:latin typeface="Verdana" panose="020B0604030504040204" pitchFamily="34" charset="0"/>
                <a:ea typeface="Calibri" panose="020F0502020204030204" pitchFamily="34" charset="0"/>
                <a:cs typeface="Times New Roman" panose="02020603050405020304" pitchFamily="18" charset="0"/>
              </a:rPr>
              <a:t>Por el contrario, dado que el SAP es sólo para proveedores, el horario de atención es de 8 a 20 h de L-V, festivos locales incluidos.</a:t>
            </a:r>
          </a:p>
          <a:p>
            <a:endParaRPr lang="es-ES"/>
          </a:p>
        </p:txBody>
      </p:sp>
      <p:sp>
        <p:nvSpPr>
          <p:cNvPr id="4" name="Marcador de número de diapositiva 3"/>
          <p:cNvSpPr>
            <a:spLocks noGrp="1"/>
          </p:cNvSpPr>
          <p:nvPr>
            <p:ph type="sldNum" sz="quarter" idx="5"/>
          </p:nvPr>
        </p:nvSpPr>
        <p:spPr/>
        <p:txBody>
          <a:bodyPr/>
          <a:lstStyle/>
          <a:p>
            <a:fld id="{7B42DE46-CB5A-4574-A42C-8557C36CD5D5}" type="slidenum">
              <a:rPr lang="es-ES" smtClean="0"/>
              <a:t>9</a:t>
            </a:fld>
            <a:endParaRPr lang="es-ES"/>
          </a:p>
        </p:txBody>
      </p:sp>
    </p:spTree>
    <p:extLst>
      <p:ext uri="{BB962C8B-B14F-4D97-AF65-F5344CB8AC3E}">
        <p14:creationId xmlns:p14="http://schemas.microsoft.com/office/powerpoint/2010/main" val="37587121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Diseño personalizado">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D46970DE-EA50-45D3-9C9F-DE4CD181F47D}"/>
              </a:ext>
            </a:extLst>
          </p:cNvPr>
          <p:cNvSpPr/>
          <p:nvPr/>
        </p:nvSpPr>
        <p:spPr>
          <a:xfrm>
            <a:off x="0" y="1384300"/>
            <a:ext cx="12192000" cy="5473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pic>
        <p:nvPicPr>
          <p:cNvPr id="7" name="Imagen 6" descr="Texto&#10;&#10;Descripción generada automáticamente con confianza baja">
            <a:extLst>
              <a:ext uri="{FF2B5EF4-FFF2-40B4-BE49-F238E27FC236}">
                <a16:creationId xmlns:a16="http://schemas.microsoft.com/office/drawing/2014/main" id="{0401A9EA-6516-4A33-B2F7-C0F428091A87}"/>
              </a:ext>
            </a:extLst>
          </p:cNvPr>
          <p:cNvPicPr>
            <a:picLocks noChangeAspect="1"/>
          </p:cNvPicPr>
          <p:nvPr/>
        </p:nvPicPr>
        <p:blipFill rotWithShape="1">
          <a:blip r:embed="rId2">
            <a:alphaModFix amt="72000"/>
            <a:extLst>
              <a:ext uri="{28A0092B-C50C-407E-A947-70E740481C1C}">
                <a14:useLocalDpi xmlns:a14="http://schemas.microsoft.com/office/drawing/2010/main" val="0"/>
              </a:ext>
            </a:extLst>
          </a:blip>
          <a:srcRect t="22772" b="9544"/>
          <a:stretch/>
        </p:blipFill>
        <p:spPr>
          <a:xfrm>
            <a:off x="0" y="1384300"/>
            <a:ext cx="12192000" cy="5473700"/>
          </a:xfrm>
          <a:prstGeom prst="rect">
            <a:avLst/>
          </a:prstGeom>
        </p:spPr>
      </p:pic>
      <p:pic>
        <p:nvPicPr>
          <p:cNvPr id="4" name="Imagen 3" descr="Forma, Flecha&#10;&#10;Descripción generada automáticamente">
            <a:extLst>
              <a:ext uri="{FF2B5EF4-FFF2-40B4-BE49-F238E27FC236}">
                <a16:creationId xmlns:a16="http://schemas.microsoft.com/office/drawing/2014/main" id="{B762E78D-E97A-4516-AA79-07FABB84348A}"/>
              </a:ext>
            </a:extLst>
          </p:cNvPr>
          <p:cNvPicPr>
            <a:picLocks noChangeAspect="1"/>
          </p:cNvPicPr>
          <p:nvPr/>
        </p:nvPicPr>
        <p:blipFill rotWithShape="1">
          <a:blip r:embed="rId3">
            <a:extLst>
              <a:ext uri="{28A0092B-C50C-407E-A947-70E740481C1C}">
                <a14:useLocalDpi xmlns:a14="http://schemas.microsoft.com/office/drawing/2010/main" val="0"/>
              </a:ext>
            </a:extLst>
          </a:blip>
          <a:srcRect l="1353" b="29651"/>
          <a:stretch/>
        </p:blipFill>
        <p:spPr>
          <a:xfrm>
            <a:off x="0" y="711200"/>
            <a:ext cx="12192000" cy="6146800"/>
          </a:xfrm>
          <a:prstGeom prst="rect">
            <a:avLst/>
          </a:prstGeom>
        </p:spPr>
      </p:pic>
      <p:pic>
        <p:nvPicPr>
          <p:cNvPr id="10" name="Imagen 9">
            <a:extLst>
              <a:ext uri="{FF2B5EF4-FFF2-40B4-BE49-F238E27FC236}">
                <a16:creationId xmlns:a16="http://schemas.microsoft.com/office/drawing/2014/main" id="{DD0FA6EA-D045-4C36-8915-D355B1E300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28158" y="3481387"/>
            <a:ext cx="1165423" cy="606425"/>
          </a:xfrm>
          <a:prstGeom prst="rect">
            <a:avLst/>
          </a:prstGeom>
        </p:spPr>
      </p:pic>
      <p:sp>
        <p:nvSpPr>
          <p:cNvPr id="11" name="CuadroTexto 10">
            <a:extLst>
              <a:ext uri="{FF2B5EF4-FFF2-40B4-BE49-F238E27FC236}">
                <a16:creationId xmlns:a16="http://schemas.microsoft.com/office/drawing/2014/main" id="{69936F53-B157-4762-B750-536B95E390D2}"/>
              </a:ext>
            </a:extLst>
          </p:cNvPr>
          <p:cNvSpPr txBox="1"/>
          <p:nvPr/>
        </p:nvSpPr>
        <p:spPr>
          <a:xfrm>
            <a:off x="3925661" y="6146800"/>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2024. </a:t>
            </a:r>
            <a:r>
              <a:rPr kumimoji="0" lang="es-ES" sz="800" b="0" i="0" u="none" strike="noStrike" kern="1200" cap="none" spc="0" normalizeH="0" baseline="0" noProof="0" dirty="0" err="1">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Confidential</a:t>
            </a: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a:t>
            </a:r>
          </a:p>
        </p:txBody>
      </p:sp>
      <p:sp>
        <p:nvSpPr>
          <p:cNvPr id="14" name="Marcador de texto 13">
            <a:extLst>
              <a:ext uri="{FF2B5EF4-FFF2-40B4-BE49-F238E27FC236}">
                <a16:creationId xmlns:a16="http://schemas.microsoft.com/office/drawing/2014/main" id="{6AAD030E-6794-4F47-86E4-CB538F461AA5}"/>
              </a:ext>
            </a:extLst>
          </p:cNvPr>
          <p:cNvSpPr>
            <a:spLocks noGrp="1"/>
          </p:cNvSpPr>
          <p:nvPr>
            <p:ph type="body" sz="quarter" idx="11" hasCustomPrompt="1"/>
          </p:nvPr>
        </p:nvSpPr>
        <p:spPr>
          <a:xfrm>
            <a:off x="515937" y="532773"/>
            <a:ext cx="11088687" cy="567364"/>
          </a:xfrm>
          <a:prstGeom prst="rect">
            <a:avLst/>
          </a:prstGeom>
        </p:spPr>
        <p:txBody>
          <a:bodyPr/>
          <a:lstStyle>
            <a:lvl1pPr marL="0" indent="0">
              <a:buNone/>
              <a:defRPr sz="3200" b="1">
                <a:solidFill>
                  <a:srgbClr val="19215F"/>
                </a:solidFill>
                <a:latin typeface="+mj-lt"/>
              </a:defRPr>
            </a:lvl1pPr>
          </a:lstStyle>
          <a:p>
            <a:pPr lvl="0"/>
            <a:r>
              <a:rPr lang="es-ES"/>
              <a:t>Insertar título</a:t>
            </a:r>
          </a:p>
        </p:txBody>
      </p:sp>
      <p:sp>
        <p:nvSpPr>
          <p:cNvPr id="17" name="Marcador de texto 16">
            <a:extLst>
              <a:ext uri="{FF2B5EF4-FFF2-40B4-BE49-F238E27FC236}">
                <a16:creationId xmlns:a16="http://schemas.microsoft.com/office/drawing/2014/main" id="{EBABF399-0825-48DB-BEA9-32B0B55369BA}"/>
              </a:ext>
            </a:extLst>
          </p:cNvPr>
          <p:cNvSpPr>
            <a:spLocks noGrp="1"/>
          </p:cNvSpPr>
          <p:nvPr>
            <p:ph type="body" sz="quarter" idx="12" hasCustomPrompt="1"/>
          </p:nvPr>
        </p:nvSpPr>
        <p:spPr>
          <a:xfrm>
            <a:off x="515938" y="1375360"/>
            <a:ext cx="4392946" cy="886577"/>
          </a:xfrm>
          <a:prstGeom prst="rect">
            <a:avLst/>
          </a:prstGeom>
        </p:spPr>
        <p:txBody>
          <a:bodyPr/>
          <a:lstStyle>
            <a:lvl1pPr marL="0" indent="0">
              <a:buNone/>
              <a:defRPr sz="2400">
                <a:solidFill>
                  <a:srgbClr val="4858D0"/>
                </a:solidFill>
                <a:latin typeface="+mj-lt"/>
              </a:defRPr>
            </a:lvl1pPr>
          </a:lstStyle>
          <a:p>
            <a:pPr lvl="0"/>
            <a:r>
              <a:rPr lang="es-ES"/>
              <a:t>Insertar subtítulo</a:t>
            </a:r>
          </a:p>
        </p:txBody>
      </p:sp>
    </p:spTree>
    <p:extLst>
      <p:ext uri="{BB962C8B-B14F-4D97-AF65-F5344CB8AC3E}">
        <p14:creationId xmlns:p14="http://schemas.microsoft.com/office/powerpoint/2010/main" val="2796739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ación t.corto">
    <p:spTree>
      <p:nvGrpSpPr>
        <p:cNvPr id="1" name=""/>
        <p:cNvGrpSpPr/>
        <p:nvPr/>
      </p:nvGrpSpPr>
      <p:grpSpPr>
        <a:xfrm>
          <a:off x="0" y="0"/>
          <a:ext cx="0" cy="0"/>
          <a:chOff x="0" y="0"/>
          <a:chExt cx="0" cy="0"/>
        </a:xfrm>
      </p:grpSpPr>
      <p:pic>
        <p:nvPicPr>
          <p:cNvPr id="17" name="Imagen 16" descr="Imagen que contiene Forma&#10;&#10;Descripción generada automáticamente">
            <a:extLst>
              <a:ext uri="{FF2B5EF4-FFF2-40B4-BE49-F238E27FC236}">
                <a16:creationId xmlns:a16="http://schemas.microsoft.com/office/drawing/2014/main" id="{EF8C8DC5-0A43-4A32-82A9-3C090E72B0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26286" y="3106057"/>
            <a:ext cx="3265714" cy="3751943"/>
          </a:xfrm>
          <a:prstGeom prst="rect">
            <a:avLst/>
          </a:prstGeom>
        </p:spPr>
      </p:pic>
      <p:sp>
        <p:nvSpPr>
          <p:cNvPr id="14" name="Marcador de texto 13">
            <a:extLst>
              <a:ext uri="{FF2B5EF4-FFF2-40B4-BE49-F238E27FC236}">
                <a16:creationId xmlns:a16="http://schemas.microsoft.com/office/drawing/2014/main" id="{6C512895-BC0A-4504-B050-C162D33BC81D}"/>
              </a:ext>
            </a:extLst>
          </p:cNvPr>
          <p:cNvSpPr>
            <a:spLocks noGrp="1"/>
          </p:cNvSpPr>
          <p:nvPr>
            <p:ph type="body" sz="quarter" idx="15"/>
          </p:nvPr>
        </p:nvSpPr>
        <p:spPr>
          <a:xfrm>
            <a:off x="227013" y="1484313"/>
            <a:ext cx="11737975" cy="1088565"/>
          </a:xfrm>
          <a:prstGeom prst="rect">
            <a:avLst/>
          </a:prstGeom>
        </p:spPr>
        <p:txBody>
          <a:bodyPr>
            <a:noAutofit/>
          </a:bodyPr>
          <a:lstStyle>
            <a:lvl1pPr marL="0" indent="0">
              <a:buNone/>
              <a:defRPr sz="1800">
                <a:solidFill>
                  <a:schemeClr val="tx2"/>
                </a:solidFill>
              </a:defRPr>
            </a:lvl1pPr>
            <a:lvl2pPr marL="457200" indent="0">
              <a:buNone/>
              <a:defRPr sz="1600">
                <a:solidFill>
                  <a:schemeClr val="tx2"/>
                </a:solidFill>
              </a:defRPr>
            </a:lvl2pPr>
            <a:lvl3pPr marL="914400" indent="0">
              <a:buNone/>
              <a:defRPr sz="1600">
                <a:solidFill>
                  <a:schemeClr val="tx2"/>
                </a:solidFill>
              </a:defRPr>
            </a:lvl3pPr>
            <a:lvl4pPr marL="1371600" indent="0">
              <a:buNone/>
              <a:defRPr sz="1600">
                <a:solidFill>
                  <a:schemeClr val="tx2"/>
                </a:solidFill>
              </a:defRPr>
            </a:lvl4pPr>
            <a:lvl5pPr marL="1828800" indent="0">
              <a:buNone/>
              <a:defRPr sz="1600">
                <a:solidFill>
                  <a:schemeClr val="tx2"/>
                </a:solidFill>
              </a:defRPr>
            </a:lvl5pPr>
          </a:lstStyle>
          <a:p>
            <a:pPr lvl="0"/>
            <a:endParaRPr lang="es-ES"/>
          </a:p>
        </p:txBody>
      </p:sp>
      <p:sp>
        <p:nvSpPr>
          <p:cNvPr id="13" name="Marcador de texto 3">
            <a:extLst>
              <a:ext uri="{FF2B5EF4-FFF2-40B4-BE49-F238E27FC236}">
                <a16:creationId xmlns:a16="http://schemas.microsoft.com/office/drawing/2014/main" id="{9C30C5B8-2207-4AE9-91D2-CFDF362DBC28}"/>
              </a:ext>
            </a:extLst>
          </p:cNvPr>
          <p:cNvSpPr>
            <a:spLocks noGrp="1"/>
          </p:cNvSpPr>
          <p:nvPr>
            <p:ph type="body" sz="quarter" idx="18" hasCustomPrompt="1"/>
          </p:nvPr>
        </p:nvSpPr>
        <p:spPr>
          <a:xfrm>
            <a:off x="227015" y="2704233"/>
            <a:ext cx="5334794" cy="430528"/>
          </a:xfrm>
          <a:prstGeom prst="rect">
            <a:avLst/>
          </a:prstGeom>
        </p:spPr>
        <p:txBody>
          <a:bodyPr anchor="ctr">
            <a:noAutofit/>
          </a:bodyPr>
          <a:lstStyle>
            <a:lvl1pPr marL="0" indent="0" algn="ctr">
              <a:buNone/>
              <a:defRPr sz="2000" b="1">
                <a:solidFill>
                  <a:schemeClr val="accent4"/>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subtítulo</a:t>
            </a:r>
          </a:p>
        </p:txBody>
      </p:sp>
      <p:sp>
        <p:nvSpPr>
          <p:cNvPr id="19" name="Marcador de texto 13">
            <a:extLst>
              <a:ext uri="{FF2B5EF4-FFF2-40B4-BE49-F238E27FC236}">
                <a16:creationId xmlns:a16="http://schemas.microsoft.com/office/drawing/2014/main" id="{D38A4DDA-5A42-460F-9458-D784590D07F9}"/>
              </a:ext>
            </a:extLst>
          </p:cNvPr>
          <p:cNvSpPr>
            <a:spLocks noGrp="1"/>
          </p:cNvSpPr>
          <p:nvPr>
            <p:ph type="body" sz="quarter" idx="21"/>
          </p:nvPr>
        </p:nvSpPr>
        <p:spPr>
          <a:xfrm>
            <a:off x="227015" y="3330395"/>
            <a:ext cx="5334794" cy="3159305"/>
          </a:xfrm>
          <a:prstGeom prst="rect">
            <a:avLst/>
          </a:prstGeom>
        </p:spPr>
        <p:txBody>
          <a:bodyPr>
            <a:noAutofit/>
          </a:bodyPr>
          <a:lstStyle>
            <a:lvl1pPr marL="0" indent="0">
              <a:buNone/>
              <a:defRPr sz="1800">
                <a:solidFill>
                  <a:schemeClr val="tx2"/>
                </a:solidFill>
              </a:defRPr>
            </a:lvl1pPr>
            <a:lvl2pPr marL="457200" indent="0">
              <a:buNone/>
              <a:defRPr sz="1600">
                <a:solidFill>
                  <a:schemeClr val="tx2"/>
                </a:solidFill>
              </a:defRPr>
            </a:lvl2pPr>
            <a:lvl3pPr marL="914400" indent="0">
              <a:buNone/>
              <a:defRPr sz="1600">
                <a:solidFill>
                  <a:schemeClr val="tx2"/>
                </a:solidFill>
              </a:defRPr>
            </a:lvl3pPr>
            <a:lvl4pPr marL="1371600" indent="0">
              <a:buNone/>
              <a:defRPr sz="1600">
                <a:solidFill>
                  <a:schemeClr val="tx2"/>
                </a:solidFill>
              </a:defRPr>
            </a:lvl4pPr>
            <a:lvl5pPr marL="1828800" indent="0">
              <a:buNone/>
              <a:defRPr sz="1600">
                <a:solidFill>
                  <a:schemeClr val="tx2"/>
                </a:solidFill>
              </a:defRPr>
            </a:lvl5pPr>
          </a:lstStyle>
          <a:p>
            <a:pPr lvl="0"/>
            <a:r>
              <a:rPr lang="es-ES"/>
              <a:t>Haga clic para modificar los estilos de texto del patrón</a:t>
            </a:r>
          </a:p>
        </p:txBody>
      </p:sp>
      <p:sp>
        <p:nvSpPr>
          <p:cNvPr id="22" name="Elipse 21">
            <a:extLst>
              <a:ext uri="{FF2B5EF4-FFF2-40B4-BE49-F238E27FC236}">
                <a16:creationId xmlns:a16="http://schemas.microsoft.com/office/drawing/2014/main" id="{28B64670-5336-448C-8EDD-D4020BC3B4CC}"/>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3" name="Marcador de número de diapositiva 8">
            <a:extLst>
              <a:ext uri="{FF2B5EF4-FFF2-40B4-BE49-F238E27FC236}">
                <a16:creationId xmlns:a16="http://schemas.microsoft.com/office/drawing/2014/main" id="{82535892-4928-4349-965C-5DA77AC34E33}"/>
              </a:ext>
            </a:extLst>
          </p:cNvPr>
          <p:cNvSpPr>
            <a:spLocks noGrp="1"/>
          </p:cNvSpPr>
          <p:nvPr>
            <p:ph type="sldNum" sz="quarter" idx="12"/>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38" name="Rectángulo 37">
            <a:extLst>
              <a:ext uri="{FF2B5EF4-FFF2-40B4-BE49-F238E27FC236}">
                <a16:creationId xmlns:a16="http://schemas.microsoft.com/office/drawing/2014/main" id="{4E34F47A-38FE-4F70-8C14-943BE4060029}"/>
              </a:ext>
            </a:extLst>
          </p:cNvPr>
          <p:cNvSpPr/>
          <p:nvPr userDrawn="1"/>
        </p:nvSpPr>
        <p:spPr>
          <a:xfrm>
            <a:off x="0" y="241735"/>
            <a:ext cx="5580063" cy="486926"/>
          </a:xfrm>
          <a:prstGeom prst="rect">
            <a:avLst/>
          </a:prstGeom>
          <a:solidFill>
            <a:srgbClr val="19215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39" name="Marcador de texto 3">
            <a:extLst>
              <a:ext uri="{FF2B5EF4-FFF2-40B4-BE49-F238E27FC236}">
                <a16:creationId xmlns:a16="http://schemas.microsoft.com/office/drawing/2014/main" id="{4F5B6541-75E5-452A-A3FB-0C883737C505}"/>
              </a:ext>
            </a:extLst>
          </p:cNvPr>
          <p:cNvSpPr>
            <a:spLocks noGrp="1"/>
          </p:cNvSpPr>
          <p:nvPr>
            <p:ph type="body" sz="quarter" idx="14"/>
          </p:nvPr>
        </p:nvSpPr>
        <p:spPr>
          <a:xfrm>
            <a:off x="515938" y="726746"/>
            <a:ext cx="5358606" cy="474271"/>
          </a:xfrm>
          <a:prstGeom prst="rect">
            <a:avLst/>
          </a:prstGeom>
        </p:spPr>
        <p:txBody>
          <a:bodyPr>
            <a:noAutofit/>
          </a:bodyPr>
          <a:lstStyle>
            <a:lvl1pPr marL="0" indent="0">
              <a:buNone/>
              <a:defRPr sz="1400" b="1">
                <a:solidFill>
                  <a:srgbClr val="4858D0"/>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s-ES"/>
          </a:p>
        </p:txBody>
      </p:sp>
      <p:cxnSp>
        <p:nvCxnSpPr>
          <p:cNvPr id="46" name="Conector recto 45">
            <a:extLst>
              <a:ext uri="{FF2B5EF4-FFF2-40B4-BE49-F238E27FC236}">
                <a16:creationId xmlns:a16="http://schemas.microsoft.com/office/drawing/2014/main" id="{B3B05AA9-3989-4CF6-A020-C48C60241CEB}"/>
              </a:ext>
            </a:extLst>
          </p:cNvPr>
          <p:cNvCxnSpPr>
            <a:cxnSpLocks/>
          </p:cNvCxnSpPr>
          <p:nvPr userDrawn="1"/>
        </p:nvCxnSpPr>
        <p:spPr>
          <a:xfrm>
            <a:off x="-104775" y="1254128"/>
            <a:ext cx="3378467" cy="0"/>
          </a:xfrm>
          <a:prstGeom prst="line">
            <a:avLst/>
          </a:prstGeom>
          <a:ln w="34925">
            <a:solidFill>
              <a:srgbClr val="EDF0F8"/>
            </a:solidFill>
          </a:ln>
        </p:spPr>
        <p:style>
          <a:lnRef idx="1">
            <a:schemeClr val="accent1"/>
          </a:lnRef>
          <a:fillRef idx="0">
            <a:schemeClr val="accent1"/>
          </a:fillRef>
          <a:effectRef idx="0">
            <a:schemeClr val="accent1"/>
          </a:effectRef>
          <a:fontRef idx="minor">
            <a:schemeClr val="tx1"/>
          </a:fontRef>
        </p:style>
      </p:cxnSp>
      <p:sp>
        <p:nvSpPr>
          <p:cNvPr id="47" name="Rectángulo 46">
            <a:extLst>
              <a:ext uri="{FF2B5EF4-FFF2-40B4-BE49-F238E27FC236}">
                <a16:creationId xmlns:a16="http://schemas.microsoft.com/office/drawing/2014/main" id="{C08AC94C-5BE4-4F14-8AFE-DDDE2B8DC0A6}"/>
              </a:ext>
            </a:extLst>
          </p:cNvPr>
          <p:cNvSpPr/>
          <p:nvPr userDrawn="1"/>
        </p:nvSpPr>
        <p:spPr>
          <a:xfrm>
            <a:off x="515937" y="241735"/>
            <a:ext cx="5580063" cy="486926"/>
          </a:xfrm>
          <a:prstGeom prst="rect">
            <a:avLst/>
          </a:prstGeom>
          <a:solidFill>
            <a:srgbClr val="192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48" name="Marcador de texto 3">
            <a:extLst>
              <a:ext uri="{FF2B5EF4-FFF2-40B4-BE49-F238E27FC236}">
                <a16:creationId xmlns:a16="http://schemas.microsoft.com/office/drawing/2014/main" id="{F6249192-4BE4-49E0-89BF-BBFFA0D6E48E}"/>
              </a:ext>
            </a:extLst>
          </p:cNvPr>
          <p:cNvSpPr>
            <a:spLocks noGrp="1"/>
          </p:cNvSpPr>
          <p:nvPr>
            <p:ph type="body" sz="quarter" idx="13" hasCustomPrompt="1"/>
          </p:nvPr>
        </p:nvSpPr>
        <p:spPr>
          <a:xfrm>
            <a:off x="515937" y="241734"/>
            <a:ext cx="5358607" cy="470001"/>
          </a:xfrm>
          <a:prstGeom prst="rect">
            <a:avLst/>
          </a:prstGeom>
        </p:spPr>
        <p:txBody>
          <a:bodyPr/>
          <a:lstStyle>
            <a:lvl1pPr marL="0" indent="0">
              <a:buNone/>
              <a:tabLst>
                <a:tab pos="2333625" algn="l"/>
              </a:tabLst>
              <a:defRPr sz="2400" b="1">
                <a:solidFill>
                  <a:srgbClr val="EDF0F8"/>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sp>
        <p:nvSpPr>
          <p:cNvPr id="54" name="Marcador de texto 3">
            <a:extLst>
              <a:ext uri="{FF2B5EF4-FFF2-40B4-BE49-F238E27FC236}">
                <a16:creationId xmlns:a16="http://schemas.microsoft.com/office/drawing/2014/main" id="{DFF98A98-A983-44AE-A35A-3CD278DBCA9A}"/>
              </a:ext>
            </a:extLst>
          </p:cNvPr>
          <p:cNvSpPr>
            <a:spLocks noGrp="1"/>
          </p:cNvSpPr>
          <p:nvPr>
            <p:ph type="body" sz="quarter" idx="22" hasCustomPrompt="1"/>
          </p:nvPr>
        </p:nvSpPr>
        <p:spPr>
          <a:xfrm>
            <a:off x="5874545" y="2704233"/>
            <a:ext cx="5334794" cy="430528"/>
          </a:xfrm>
          <a:prstGeom prst="rect">
            <a:avLst/>
          </a:prstGeom>
        </p:spPr>
        <p:txBody>
          <a:bodyPr anchor="ctr">
            <a:noAutofit/>
          </a:bodyPr>
          <a:lstStyle>
            <a:lvl1pPr marL="0" indent="0" algn="ctr">
              <a:buNone/>
              <a:defRPr sz="2000" b="1">
                <a:solidFill>
                  <a:schemeClr val="accent4"/>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subtítulo</a:t>
            </a:r>
          </a:p>
        </p:txBody>
      </p:sp>
      <p:sp>
        <p:nvSpPr>
          <p:cNvPr id="55" name="Marcador de texto 13">
            <a:extLst>
              <a:ext uri="{FF2B5EF4-FFF2-40B4-BE49-F238E27FC236}">
                <a16:creationId xmlns:a16="http://schemas.microsoft.com/office/drawing/2014/main" id="{4E080A4F-C1DC-447D-AC85-0033FA494620}"/>
              </a:ext>
            </a:extLst>
          </p:cNvPr>
          <p:cNvSpPr>
            <a:spLocks noGrp="1"/>
          </p:cNvSpPr>
          <p:nvPr>
            <p:ph type="body" sz="quarter" idx="23"/>
          </p:nvPr>
        </p:nvSpPr>
        <p:spPr>
          <a:xfrm>
            <a:off x="5874545" y="3330395"/>
            <a:ext cx="5334794" cy="3159305"/>
          </a:xfrm>
          <a:prstGeom prst="rect">
            <a:avLst/>
          </a:prstGeom>
        </p:spPr>
        <p:txBody>
          <a:bodyPr>
            <a:noAutofit/>
          </a:bodyPr>
          <a:lstStyle>
            <a:lvl1pPr marL="0" indent="0">
              <a:buNone/>
              <a:defRPr sz="1800">
                <a:solidFill>
                  <a:schemeClr val="tx2"/>
                </a:solidFill>
              </a:defRPr>
            </a:lvl1pPr>
            <a:lvl2pPr marL="457200" indent="0">
              <a:buNone/>
              <a:defRPr sz="1600">
                <a:solidFill>
                  <a:schemeClr val="tx2"/>
                </a:solidFill>
              </a:defRPr>
            </a:lvl2pPr>
            <a:lvl3pPr marL="914400" indent="0">
              <a:buNone/>
              <a:defRPr sz="1600">
                <a:solidFill>
                  <a:schemeClr val="tx2"/>
                </a:solidFill>
              </a:defRPr>
            </a:lvl3pPr>
            <a:lvl4pPr marL="1371600" indent="0">
              <a:buNone/>
              <a:defRPr sz="1600">
                <a:solidFill>
                  <a:schemeClr val="tx2"/>
                </a:solidFill>
              </a:defRPr>
            </a:lvl4pPr>
            <a:lvl5pPr marL="1828800" indent="0">
              <a:buNone/>
              <a:defRPr sz="1600">
                <a:solidFill>
                  <a:schemeClr val="tx2"/>
                </a:solidFill>
              </a:defRPr>
            </a:lvl5pPr>
          </a:lstStyle>
          <a:p>
            <a:pPr lvl="0"/>
            <a:r>
              <a:rPr lang="es-ES"/>
              <a:t>Haga clic para modificar los estilos de texto del patrón</a:t>
            </a:r>
          </a:p>
        </p:txBody>
      </p:sp>
      <p:pic>
        <p:nvPicPr>
          <p:cNvPr id="56" name="Imagen 55">
            <a:extLst>
              <a:ext uri="{FF2B5EF4-FFF2-40B4-BE49-F238E27FC236}">
                <a16:creationId xmlns:a16="http://schemas.microsoft.com/office/drawing/2014/main" id="{93354397-A62F-48EE-ADF8-3B218F4E878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65432" y="234803"/>
            <a:ext cx="685739" cy="356823"/>
          </a:xfrm>
          <a:prstGeom prst="rect">
            <a:avLst/>
          </a:prstGeom>
        </p:spPr>
      </p:pic>
      <p:sp>
        <p:nvSpPr>
          <p:cNvPr id="57" name="CuadroTexto 56">
            <a:extLst>
              <a:ext uri="{FF2B5EF4-FFF2-40B4-BE49-F238E27FC236}">
                <a16:creationId xmlns:a16="http://schemas.microsoft.com/office/drawing/2014/main" id="{B7550515-1CDA-4DE1-91FE-5C1761B2A406}"/>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2024. </a:t>
            </a:r>
            <a:r>
              <a:rPr kumimoji="0" lang="es-ES" sz="800" b="0" i="0" u="none" strike="noStrike" kern="1200" cap="none" spc="0" normalizeH="0" baseline="0" noProof="0" dirty="0" err="1">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Confidential</a:t>
            </a: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a:t>
            </a:r>
          </a:p>
        </p:txBody>
      </p:sp>
      <p:sp>
        <p:nvSpPr>
          <p:cNvPr id="59" name="Marcador de texto 16">
            <a:extLst>
              <a:ext uri="{FF2B5EF4-FFF2-40B4-BE49-F238E27FC236}">
                <a16:creationId xmlns:a16="http://schemas.microsoft.com/office/drawing/2014/main" id="{644419E8-43FB-4A37-B0DC-F3717B896C10}"/>
              </a:ext>
            </a:extLst>
          </p:cNvPr>
          <p:cNvSpPr>
            <a:spLocks noGrp="1"/>
          </p:cNvSpPr>
          <p:nvPr>
            <p:ph type="body" sz="quarter" idx="24" hasCustomPrompt="1"/>
          </p:nvPr>
        </p:nvSpPr>
        <p:spPr>
          <a:xfrm>
            <a:off x="227013" y="6592400"/>
            <a:ext cx="1639887" cy="256076"/>
          </a:xfrm>
          <a:prstGeom prst="rect">
            <a:avLst/>
          </a:prstGeom>
        </p:spPr>
        <p:txBody>
          <a:bodyPr/>
          <a:lstStyle>
            <a:lvl1pPr marL="0" indent="0">
              <a:buNone/>
              <a:defRPr sz="900">
                <a:solidFill>
                  <a:srgbClr val="19215F"/>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2997102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o con imagen">
    <p:bg>
      <p:bgPr>
        <a:solidFill>
          <a:schemeClr val="bg1">
            <a:alpha val="78000"/>
          </a:schemeClr>
        </a:solidFill>
        <a:effectLst/>
      </p:bgPr>
    </p:bg>
    <p:spTree>
      <p:nvGrpSpPr>
        <p:cNvPr id="1" name=""/>
        <p:cNvGrpSpPr/>
        <p:nvPr/>
      </p:nvGrpSpPr>
      <p:grpSpPr>
        <a:xfrm>
          <a:off x="0" y="0"/>
          <a:ext cx="0" cy="0"/>
          <a:chOff x="0" y="0"/>
          <a:chExt cx="0" cy="0"/>
        </a:xfrm>
      </p:grpSpPr>
      <p:sp>
        <p:nvSpPr>
          <p:cNvPr id="15" name="Marcador de texto 13">
            <a:extLst>
              <a:ext uri="{FF2B5EF4-FFF2-40B4-BE49-F238E27FC236}">
                <a16:creationId xmlns:a16="http://schemas.microsoft.com/office/drawing/2014/main" id="{AB92482E-7CEE-4E04-96C5-0C2FA6B94A71}"/>
              </a:ext>
            </a:extLst>
          </p:cNvPr>
          <p:cNvSpPr>
            <a:spLocks noGrp="1"/>
          </p:cNvSpPr>
          <p:nvPr>
            <p:ph type="body" sz="quarter" idx="15"/>
          </p:nvPr>
        </p:nvSpPr>
        <p:spPr>
          <a:xfrm>
            <a:off x="227013" y="1484314"/>
            <a:ext cx="7212012" cy="5005381"/>
          </a:xfrm>
          <a:prstGeom prst="rect">
            <a:avLst/>
          </a:prstGeom>
        </p:spPr>
        <p:txBody>
          <a:bodyPr/>
          <a:lstStyle>
            <a:lvl1pPr marL="0" indent="0">
              <a:buNone/>
              <a:defRPr sz="1800">
                <a:solidFill>
                  <a:schemeClr val="tx2"/>
                </a:solidFill>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19" name="Marcador de posición de imagen 18">
            <a:extLst>
              <a:ext uri="{FF2B5EF4-FFF2-40B4-BE49-F238E27FC236}">
                <a16:creationId xmlns:a16="http://schemas.microsoft.com/office/drawing/2014/main" id="{A6D9808F-F502-496D-94EA-F630DB130F42}"/>
              </a:ext>
            </a:extLst>
          </p:cNvPr>
          <p:cNvSpPr>
            <a:spLocks noGrp="1"/>
          </p:cNvSpPr>
          <p:nvPr>
            <p:ph type="pic" sz="quarter" idx="16"/>
          </p:nvPr>
        </p:nvSpPr>
        <p:spPr>
          <a:xfrm>
            <a:off x="7743825" y="-9524"/>
            <a:ext cx="4448175" cy="6858000"/>
          </a:xfrm>
          <a:prstGeom prst="rect">
            <a:avLst/>
          </a:prstGeom>
        </p:spPr>
        <p:txBody>
          <a:bodyPr/>
          <a:lstStyle/>
          <a:p>
            <a:endParaRPr lang="es-ES"/>
          </a:p>
        </p:txBody>
      </p:sp>
      <p:sp>
        <p:nvSpPr>
          <p:cNvPr id="17" name="Elipse 16">
            <a:extLst>
              <a:ext uri="{FF2B5EF4-FFF2-40B4-BE49-F238E27FC236}">
                <a16:creationId xmlns:a16="http://schemas.microsoft.com/office/drawing/2014/main" id="{5602B7B5-ED29-440D-98EB-8369957F1066}"/>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18" name="Marcador de número de diapositiva 8">
            <a:extLst>
              <a:ext uri="{FF2B5EF4-FFF2-40B4-BE49-F238E27FC236}">
                <a16:creationId xmlns:a16="http://schemas.microsoft.com/office/drawing/2014/main" id="{A1AF0DDE-20CA-405E-84E2-489AC2F9B3AA}"/>
              </a:ext>
            </a:extLst>
          </p:cNvPr>
          <p:cNvSpPr>
            <a:spLocks noGrp="1"/>
          </p:cNvSpPr>
          <p:nvPr>
            <p:ph type="sldNum" sz="quarter" idx="12"/>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16" name="Rectángulo 15">
            <a:extLst>
              <a:ext uri="{FF2B5EF4-FFF2-40B4-BE49-F238E27FC236}">
                <a16:creationId xmlns:a16="http://schemas.microsoft.com/office/drawing/2014/main" id="{EC2FA67D-0851-4DE1-B4A0-50AABE084BC7}"/>
              </a:ext>
            </a:extLst>
          </p:cNvPr>
          <p:cNvSpPr/>
          <p:nvPr userDrawn="1"/>
        </p:nvSpPr>
        <p:spPr>
          <a:xfrm>
            <a:off x="0" y="241735"/>
            <a:ext cx="5580063" cy="486926"/>
          </a:xfrm>
          <a:prstGeom prst="rect">
            <a:avLst/>
          </a:prstGeom>
          <a:solidFill>
            <a:srgbClr val="19215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5" name="Marcador de texto 3">
            <a:extLst>
              <a:ext uri="{FF2B5EF4-FFF2-40B4-BE49-F238E27FC236}">
                <a16:creationId xmlns:a16="http://schemas.microsoft.com/office/drawing/2014/main" id="{E7BA0397-9189-45C3-8973-EF8CCBF9FB0C}"/>
              </a:ext>
            </a:extLst>
          </p:cNvPr>
          <p:cNvSpPr>
            <a:spLocks noGrp="1"/>
          </p:cNvSpPr>
          <p:nvPr>
            <p:ph type="body" sz="quarter" idx="14"/>
          </p:nvPr>
        </p:nvSpPr>
        <p:spPr>
          <a:xfrm>
            <a:off x="515938" y="726746"/>
            <a:ext cx="5358606" cy="474271"/>
          </a:xfrm>
          <a:prstGeom prst="rect">
            <a:avLst/>
          </a:prstGeom>
        </p:spPr>
        <p:txBody>
          <a:bodyPr>
            <a:noAutofit/>
          </a:bodyPr>
          <a:lstStyle>
            <a:lvl1pPr marL="0" indent="0">
              <a:buNone/>
              <a:defRPr sz="1400" b="1">
                <a:solidFill>
                  <a:srgbClr val="4858D0"/>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s-ES"/>
          </a:p>
        </p:txBody>
      </p:sp>
      <p:cxnSp>
        <p:nvCxnSpPr>
          <p:cNvPr id="26" name="Conector recto 25">
            <a:extLst>
              <a:ext uri="{FF2B5EF4-FFF2-40B4-BE49-F238E27FC236}">
                <a16:creationId xmlns:a16="http://schemas.microsoft.com/office/drawing/2014/main" id="{0D3CF8B6-54D3-4938-BD84-37A8742CED70}"/>
              </a:ext>
            </a:extLst>
          </p:cNvPr>
          <p:cNvCxnSpPr>
            <a:cxnSpLocks/>
          </p:cNvCxnSpPr>
          <p:nvPr userDrawn="1"/>
        </p:nvCxnSpPr>
        <p:spPr>
          <a:xfrm>
            <a:off x="-104775" y="1254128"/>
            <a:ext cx="3378467" cy="0"/>
          </a:xfrm>
          <a:prstGeom prst="line">
            <a:avLst/>
          </a:prstGeom>
          <a:ln w="34925">
            <a:solidFill>
              <a:srgbClr val="EDF0F8"/>
            </a:solidFill>
          </a:ln>
        </p:spPr>
        <p:style>
          <a:lnRef idx="1">
            <a:schemeClr val="accent1"/>
          </a:lnRef>
          <a:fillRef idx="0">
            <a:schemeClr val="accent1"/>
          </a:fillRef>
          <a:effectRef idx="0">
            <a:schemeClr val="accent1"/>
          </a:effectRef>
          <a:fontRef idx="minor">
            <a:schemeClr val="tx1"/>
          </a:fontRef>
        </p:style>
      </p:cxnSp>
      <p:sp>
        <p:nvSpPr>
          <p:cNvPr id="27" name="Rectángulo 26">
            <a:extLst>
              <a:ext uri="{FF2B5EF4-FFF2-40B4-BE49-F238E27FC236}">
                <a16:creationId xmlns:a16="http://schemas.microsoft.com/office/drawing/2014/main" id="{CF490807-BD70-4463-9019-A3003B1368FD}"/>
              </a:ext>
            </a:extLst>
          </p:cNvPr>
          <p:cNvSpPr/>
          <p:nvPr userDrawn="1"/>
        </p:nvSpPr>
        <p:spPr>
          <a:xfrm>
            <a:off x="515937" y="241735"/>
            <a:ext cx="5580063" cy="486926"/>
          </a:xfrm>
          <a:prstGeom prst="rect">
            <a:avLst/>
          </a:prstGeom>
          <a:solidFill>
            <a:srgbClr val="192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8" name="Marcador de texto 3">
            <a:extLst>
              <a:ext uri="{FF2B5EF4-FFF2-40B4-BE49-F238E27FC236}">
                <a16:creationId xmlns:a16="http://schemas.microsoft.com/office/drawing/2014/main" id="{7194948B-35A9-4BAC-BB9F-9A5E7631A74A}"/>
              </a:ext>
            </a:extLst>
          </p:cNvPr>
          <p:cNvSpPr>
            <a:spLocks noGrp="1"/>
          </p:cNvSpPr>
          <p:nvPr>
            <p:ph type="body" sz="quarter" idx="13" hasCustomPrompt="1"/>
          </p:nvPr>
        </p:nvSpPr>
        <p:spPr>
          <a:xfrm>
            <a:off x="515937" y="241734"/>
            <a:ext cx="5358607" cy="470001"/>
          </a:xfrm>
          <a:prstGeom prst="rect">
            <a:avLst/>
          </a:prstGeom>
        </p:spPr>
        <p:txBody>
          <a:bodyPr/>
          <a:lstStyle>
            <a:lvl1pPr marL="0" indent="0">
              <a:buNone/>
              <a:tabLst>
                <a:tab pos="2333625" algn="l"/>
              </a:tabLst>
              <a:defRPr sz="2400" b="1">
                <a:solidFill>
                  <a:srgbClr val="EDF0F8"/>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pic>
        <p:nvPicPr>
          <p:cNvPr id="30" name="Imagen 29">
            <a:extLst>
              <a:ext uri="{FF2B5EF4-FFF2-40B4-BE49-F238E27FC236}">
                <a16:creationId xmlns:a16="http://schemas.microsoft.com/office/drawing/2014/main" id="{76C5BC9D-E946-4441-B83C-7D749E8B0B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65432" y="234803"/>
            <a:ext cx="685739" cy="356823"/>
          </a:xfrm>
          <a:prstGeom prst="rect">
            <a:avLst/>
          </a:prstGeom>
        </p:spPr>
      </p:pic>
      <p:sp>
        <p:nvSpPr>
          <p:cNvPr id="31" name="CuadroTexto 30">
            <a:extLst>
              <a:ext uri="{FF2B5EF4-FFF2-40B4-BE49-F238E27FC236}">
                <a16:creationId xmlns:a16="http://schemas.microsoft.com/office/drawing/2014/main" id="{C013D183-8D3B-41CA-9726-2CB3B4574ACC}"/>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2024. </a:t>
            </a:r>
            <a:r>
              <a:rPr kumimoji="0" lang="es-ES" sz="800" b="0" i="0" u="none" strike="noStrike" kern="1200" cap="none" spc="0" normalizeH="0" baseline="0" noProof="0" dirty="0" err="1">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Confidential</a:t>
            </a: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a:t>
            </a:r>
          </a:p>
        </p:txBody>
      </p:sp>
      <p:sp>
        <p:nvSpPr>
          <p:cNvPr id="32" name="Marcador de texto 16">
            <a:extLst>
              <a:ext uri="{FF2B5EF4-FFF2-40B4-BE49-F238E27FC236}">
                <a16:creationId xmlns:a16="http://schemas.microsoft.com/office/drawing/2014/main" id="{29B550AB-EBD5-4596-B10C-55B046667892}"/>
              </a:ext>
            </a:extLst>
          </p:cNvPr>
          <p:cNvSpPr>
            <a:spLocks noGrp="1"/>
          </p:cNvSpPr>
          <p:nvPr>
            <p:ph type="body" sz="quarter" idx="18" hasCustomPrompt="1"/>
          </p:nvPr>
        </p:nvSpPr>
        <p:spPr>
          <a:xfrm>
            <a:off x="227013" y="6592400"/>
            <a:ext cx="1639887" cy="256076"/>
          </a:xfrm>
          <a:prstGeom prst="rect">
            <a:avLst/>
          </a:prstGeom>
        </p:spPr>
        <p:txBody>
          <a:bodyPr/>
          <a:lstStyle>
            <a:lvl1pPr marL="0" indent="0">
              <a:buNone/>
              <a:defRPr sz="900">
                <a:solidFill>
                  <a:srgbClr val="19215F"/>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3150398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ativa con imágenes">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A3ECB219-511B-45C7-AAC9-2B1BBA7C3A78}"/>
              </a:ext>
            </a:extLst>
          </p:cNvPr>
          <p:cNvSpPr/>
          <p:nvPr/>
        </p:nvSpPr>
        <p:spPr>
          <a:xfrm>
            <a:off x="0" y="-17022"/>
            <a:ext cx="12192000" cy="2599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38" name="Marcador de posición de imagen 2">
            <a:extLst>
              <a:ext uri="{FF2B5EF4-FFF2-40B4-BE49-F238E27FC236}">
                <a16:creationId xmlns:a16="http://schemas.microsoft.com/office/drawing/2014/main" id="{E0EB61C3-2EF5-474D-BCFB-35960A1DC5D4}"/>
              </a:ext>
            </a:extLst>
          </p:cNvPr>
          <p:cNvSpPr>
            <a:spLocks noGrp="1"/>
          </p:cNvSpPr>
          <p:nvPr>
            <p:ph type="pic" idx="1" hasCustomPrompt="1"/>
          </p:nvPr>
        </p:nvSpPr>
        <p:spPr>
          <a:xfrm>
            <a:off x="1026329" y="1630424"/>
            <a:ext cx="1932912" cy="1916392"/>
          </a:xfrm>
          <a:prstGeom prst="rect">
            <a:avLst/>
          </a:prstGeom>
          <a:effectLst>
            <a:outerShdw blurRad="50800" dist="38100" algn="l" rotWithShape="0">
              <a:prstClr val="black">
                <a:alpha val="40000"/>
              </a:prstClr>
            </a:outerShdw>
          </a:effectLst>
        </p:spPr>
        <p:txBody>
          <a:bodyPr>
            <a:normAutofit/>
          </a:bodyPr>
          <a:lstStyle>
            <a:lvl1pPr marL="0" indent="0">
              <a:buNone/>
              <a:defRPr sz="1050">
                <a:solidFill>
                  <a:srgbClr val="EDF0F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Insertar imagen</a:t>
            </a:r>
          </a:p>
        </p:txBody>
      </p:sp>
      <p:sp>
        <p:nvSpPr>
          <p:cNvPr id="8" name="Marcador de posición de imagen 2">
            <a:extLst>
              <a:ext uri="{FF2B5EF4-FFF2-40B4-BE49-F238E27FC236}">
                <a16:creationId xmlns:a16="http://schemas.microsoft.com/office/drawing/2014/main" id="{4394EFE0-E641-4D33-AB4A-DDE4BCC3B070}"/>
              </a:ext>
            </a:extLst>
          </p:cNvPr>
          <p:cNvSpPr>
            <a:spLocks noGrp="1"/>
          </p:cNvSpPr>
          <p:nvPr>
            <p:ph type="pic" idx="23" hasCustomPrompt="1"/>
          </p:nvPr>
        </p:nvSpPr>
        <p:spPr>
          <a:xfrm>
            <a:off x="3749449" y="1644329"/>
            <a:ext cx="1932912" cy="1916392"/>
          </a:xfrm>
          <a:prstGeom prst="rect">
            <a:avLst/>
          </a:prstGeom>
          <a:effectLst>
            <a:outerShdw blurRad="50800" dist="38100" algn="l" rotWithShape="0">
              <a:prstClr val="black">
                <a:alpha val="40000"/>
              </a:prstClr>
            </a:outerShdw>
          </a:effectLst>
        </p:spPr>
        <p:txBody>
          <a:bodyPr>
            <a:normAutofit/>
          </a:bodyPr>
          <a:lstStyle>
            <a:lvl1pPr marL="0" indent="0">
              <a:buNone/>
              <a:defRPr sz="1050">
                <a:solidFill>
                  <a:srgbClr val="EDF0F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Insertar imagen</a:t>
            </a:r>
          </a:p>
        </p:txBody>
      </p:sp>
      <p:sp>
        <p:nvSpPr>
          <p:cNvPr id="9" name="Marcador de posición de imagen 2">
            <a:extLst>
              <a:ext uri="{FF2B5EF4-FFF2-40B4-BE49-F238E27FC236}">
                <a16:creationId xmlns:a16="http://schemas.microsoft.com/office/drawing/2014/main" id="{3E75DF6A-A835-4FE6-AC43-3564BAFAC7CE}"/>
              </a:ext>
            </a:extLst>
          </p:cNvPr>
          <p:cNvSpPr>
            <a:spLocks noGrp="1"/>
          </p:cNvSpPr>
          <p:nvPr>
            <p:ph type="pic" idx="24" hasCustomPrompt="1"/>
          </p:nvPr>
        </p:nvSpPr>
        <p:spPr>
          <a:xfrm>
            <a:off x="6472569" y="1634735"/>
            <a:ext cx="1932912" cy="1916392"/>
          </a:xfrm>
          <a:prstGeom prst="rect">
            <a:avLst/>
          </a:prstGeom>
          <a:effectLst>
            <a:outerShdw blurRad="50800" dist="38100" algn="l" rotWithShape="0">
              <a:prstClr val="black">
                <a:alpha val="40000"/>
              </a:prstClr>
            </a:outerShdw>
          </a:effectLst>
        </p:spPr>
        <p:txBody>
          <a:bodyPr>
            <a:normAutofit/>
          </a:bodyPr>
          <a:lstStyle>
            <a:lvl1pPr marL="0" indent="0">
              <a:buNone/>
              <a:defRPr sz="1050">
                <a:solidFill>
                  <a:srgbClr val="EDF0F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Insertar imagen</a:t>
            </a:r>
          </a:p>
        </p:txBody>
      </p:sp>
      <p:sp>
        <p:nvSpPr>
          <p:cNvPr id="11" name="Marcador de posición de imagen 2">
            <a:extLst>
              <a:ext uri="{FF2B5EF4-FFF2-40B4-BE49-F238E27FC236}">
                <a16:creationId xmlns:a16="http://schemas.microsoft.com/office/drawing/2014/main" id="{FE542B88-F6A8-447E-A70F-8BA2B7C85163}"/>
              </a:ext>
            </a:extLst>
          </p:cNvPr>
          <p:cNvSpPr>
            <a:spLocks noGrp="1"/>
          </p:cNvSpPr>
          <p:nvPr>
            <p:ph type="pic" idx="25" hasCustomPrompt="1"/>
          </p:nvPr>
        </p:nvSpPr>
        <p:spPr>
          <a:xfrm>
            <a:off x="9195689" y="1644329"/>
            <a:ext cx="1932912" cy="1916392"/>
          </a:xfrm>
          <a:prstGeom prst="rect">
            <a:avLst/>
          </a:prstGeom>
          <a:effectLst>
            <a:outerShdw blurRad="50800" dist="38100" algn="l" rotWithShape="0">
              <a:prstClr val="black">
                <a:alpha val="40000"/>
              </a:prstClr>
            </a:outerShdw>
          </a:effectLst>
        </p:spPr>
        <p:txBody>
          <a:bodyPr>
            <a:normAutofit/>
          </a:bodyPr>
          <a:lstStyle>
            <a:lvl1pPr marL="0" indent="0">
              <a:buNone/>
              <a:defRPr sz="1050">
                <a:solidFill>
                  <a:srgbClr val="EDF0F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Insertar imagen</a:t>
            </a:r>
          </a:p>
        </p:txBody>
      </p:sp>
      <p:sp>
        <p:nvSpPr>
          <p:cNvPr id="14" name="Marcador de texto 3">
            <a:extLst>
              <a:ext uri="{FF2B5EF4-FFF2-40B4-BE49-F238E27FC236}">
                <a16:creationId xmlns:a16="http://schemas.microsoft.com/office/drawing/2014/main" id="{1321AF8C-BB33-42CF-8332-6E5B5890C9CF}"/>
              </a:ext>
            </a:extLst>
          </p:cNvPr>
          <p:cNvSpPr>
            <a:spLocks noGrp="1"/>
          </p:cNvSpPr>
          <p:nvPr>
            <p:ph type="body" sz="quarter" idx="26" hasCustomPrompt="1"/>
          </p:nvPr>
        </p:nvSpPr>
        <p:spPr>
          <a:xfrm>
            <a:off x="760307" y="3706047"/>
            <a:ext cx="2423876" cy="438359"/>
          </a:xfrm>
          <a:prstGeom prst="rect">
            <a:avLst/>
          </a:prstGeom>
        </p:spPr>
        <p:txBody>
          <a:bodyPr>
            <a:noAutofit/>
          </a:bodyPr>
          <a:lstStyle>
            <a:lvl1pPr marL="0" indent="0" algn="ctr">
              <a:buNone/>
              <a:defRPr sz="2000" b="0">
                <a:solidFill>
                  <a:schemeClr val="accent4"/>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sp>
        <p:nvSpPr>
          <p:cNvPr id="19" name="Marcador de texto 3">
            <a:extLst>
              <a:ext uri="{FF2B5EF4-FFF2-40B4-BE49-F238E27FC236}">
                <a16:creationId xmlns:a16="http://schemas.microsoft.com/office/drawing/2014/main" id="{BC205187-3D77-4191-B365-FA104648241D}"/>
              </a:ext>
            </a:extLst>
          </p:cNvPr>
          <p:cNvSpPr>
            <a:spLocks noGrp="1"/>
          </p:cNvSpPr>
          <p:nvPr>
            <p:ph type="body" sz="quarter" idx="27" hasCustomPrompt="1"/>
          </p:nvPr>
        </p:nvSpPr>
        <p:spPr>
          <a:xfrm>
            <a:off x="3483427" y="3706047"/>
            <a:ext cx="2423876" cy="438359"/>
          </a:xfrm>
          <a:prstGeom prst="rect">
            <a:avLst/>
          </a:prstGeom>
        </p:spPr>
        <p:txBody>
          <a:bodyPr>
            <a:noAutofit/>
          </a:bodyPr>
          <a:lstStyle>
            <a:lvl1pPr marL="0" indent="0" algn="ctr">
              <a:buNone/>
              <a:defRPr sz="2000" b="0">
                <a:solidFill>
                  <a:schemeClr val="accent4"/>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sp>
        <p:nvSpPr>
          <p:cNvPr id="20" name="Marcador de texto 3">
            <a:extLst>
              <a:ext uri="{FF2B5EF4-FFF2-40B4-BE49-F238E27FC236}">
                <a16:creationId xmlns:a16="http://schemas.microsoft.com/office/drawing/2014/main" id="{8BED9687-432A-4AE6-8D39-8B9C648C82BA}"/>
              </a:ext>
            </a:extLst>
          </p:cNvPr>
          <p:cNvSpPr>
            <a:spLocks noGrp="1"/>
          </p:cNvSpPr>
          <p:nvPr>
            <p:ph type="body" sz="quarter" idx="28" hasCustomPrompt="1"/>
          </p:nvPr>
        </p:nvSpPr>
        <p:spPr>
          <a:xfrm>
            <a:off x="6206547" y="3706047"/>
            <a:ext cx="2423876" cy="438359"/>
          </a:xfrm>
          <a:prstGeom prst="rect">
            <a:avLst/>
          </a:prstGeom>
        </p:spPr>
        <p:txBody>
          <a:bodyPr>
            <a:noAutofit/>
          </a:bodyPr>
          <a:lstStyle>
            <a:lvl1pPr marL="0" indent="0" algn="ctr">
              <a:buNone/>
              <a:defRPr sz="2000" b="0">
                <a:solidFill>
                  <a:schemeClr val="accent4"/>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sp>
        <p:nvSpPr>
          <p:cNvPr id="21" name="Marcador de texto 3">
            <a:extLst>
              <a:ext uri="{FF2B5EF4-FFF2-40B4-BE49-F238E27FC236}">
                <a16:creationId xmlns:a16="http://schemas.microsoft.com/office/drawing/2014/main" id="{463D4153-6761-4D3F-BD3F-BBA141F892D6}"/>
              </a:ext>
            </a:extLst>
          </p:cNvPr>
          <p:cNvSpPr>
            <a:spLocks noGrp="1"/>
          </p:cNvSpPr>
          <p:nvPr>
            <p:ph type="body" sz="quarter" idx="29" hasCustomPrompt="1"/>
          </p:nvPr>
        </p:nvSpPr>
        <p:spPr>
          <a:xfrm>
            <a:off x="8929667" y="3705632"/>
            <a:ext cx="2423876" cy="438359"/>
          </a:xfrm>
          <a:prstGeom prst="rect">
            <a:avLst/>
          </a:prstGeom>
        </p:spPr>
        <p:txBody>
          <a:bodyPr>
            <a:noAutofit/>
          </a:bodyPr>
          <a:lstStyle>
            <a:lvl1pPr marL="0" indent="0" algn="ctr">
              <a:buNone/>
              <a:defRPr sz="2000" b="0">
                <a:solidFill>
                  <a:schemeClr val="accent4"/>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sp>
        <p:nvSpPr>
          <p:cNvPr id="22" name="Marcador de texto 3">
            <a:extLst>
              <a:ext uri="{FF2B5EF4-FFF2-40B4-BE49-F238E27FC236}">
                <a16:creationId xmlns:a16="http://schemas.microsoft.com/office/drawing/2014/main" id="{EFAD0680-CA70-4425-9DA5-2358CEB2B9D6}"/>
              </a:ext>
            </a:extLst>
          </p:cNvPr>
          <p:cNvSpPr>
            <a:spLocks noGrp="1"/>
          </p:cNvSpPr>
          <p:nvPr>
            <p:ph type="body" sz="quarter" idx="30" hasCustomPrompt="1"/>
          </p:nvPr>
        </p:nvSpPr>
        <p:spPr>
          <a:xfrm>
            <a:off x="760307" y="4256814"/>
            <a:ext cx="2423876" cy="2232886"/>
          </a:xfrm>
          <a:prstGeom prst="rect">
            <a:avLst/>
          </a:prstGeom>
        </p:spPr>
        <p:txBody>
          <a:bodyPr>
            <a:noAutofit/>
          </a:bodyPr>
          <a:lstStyle>
            <a:lvl1pPr marL="0" indent="0" algn="just">
              <a:buNone/>
              <a:defRPr sz="1800" b="0">
                <a:solidFill>
                  <a:schemeClr val="tx2"/>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texto</a:t>
            </a:r>
          </a:p>
        </p:txBody>
      </p:sp>
      <p:sp>
        <p:nvSpPr>
          <p:cNvPr id="23" name="Marcador de texto 3">
            <a:extLst>
              <a:ext uri="{FF2B5EF4-FFF2-40B4-BE49-F238E27FC236}">
                <a16:creationId xmlns:a16="http://schemas.microsoft.com/office/drawing/2014/main" id="{5F02509A-E80C-4DDE-962B-2C08956DEED4}"/>
              </a:ext>
            </a:extLst>
          </p:cNvPr>
          <p:cNvSpPr>
            <a:spLocks noGrp="1"/>
          </p:cNvSpPr>
          <p:nvPr>
            <p:ph type="body" sz="quarter" idx="31" hasCustomPrompt="1"/>
          </p:nvPr>
        </p:nvSpPr>
        <p:spPr>
          <a:xfrm>
            <a:off x="3483426" y="4256816"/>
            <a:ext cx="2423876" cy="2232886"/>
          </a:xfrm>
          <a:prstGeom prst="rect">
            <a:avLst/>
          </a:prstGeom>
        </p:spPr>
        <p:txBody>
          <a:bodyPr>
            <a:noAutofit/>
          </a:bodyPr>
          <a:lstStyle>
            <a:lvl1pPr marL="0" indent="0" algn="just">
              <a:buNone/>
              <a:defRPr sz="1800" b="0">
                <a:solidFill>
                  <a:schemeClr val="tx2"/>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texto</a:t>
            </a:r>
          </a:p>
        </p:txBody>
      </p:sp>
      <p:sp>
        <p:nvSpPr>
          <p:cNvPr id="24" name="Marcador de texto 3">
            <a:extLst>
              <a:ext uri="{FF2B5EF4-FFF2-40B4-BE49-F238E27FC236}">
                <a16:creationId xmlns:a16="http://schemas.microsoft.com/office/drawing/2014/main" id="{C9FE9EC7-70C9-4BE3-94AF-06F5854A6017}"/>
              </a:ext>
            </a:extLst>
          </p:cNvPr>
          <p:cNvSpPr>
            <a:spLocks noGrp="1"/>
          </p:cNvSpPr>
          <p:nvPr>
            <p:ph type="body" sz="quarter" idx="32" hasCustomPrompt="1"/>
          </p:nvPr>
        </p:nvSpPr>
        <p:spPr>
          <a:xfrm>
            <a:off x="6206547" y="4256815"/>
            <a:ext cx="2423876" cy="2232886"/>
          </a:xfrm>
          <a:prstGeom prst="rect">
            <a:avLst/>
          </a:prstGeom>
        </p:spPr>
        <p:txBody>
          <a:bodyPr>
            <a:noAutofit/>
          </a:bodyPr>
          <a:lstStyle>
            <a:lvl1pPr marL="0" indent="0" algn="just">
              <a:buNone/>
              <a:defRPr sz="1800" b="0">
                <a:solidFill>
                  <a:schemeClr val="tx2"/>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texto</a:t>
            </a:r>
          </a:p>
        </p:txBody>
      </p:sp>
      <p:sp>
        <p:nvSpPr>
          <p:cNvPr id="25" name="Marcador de texto 3">
            <a:extLst>
              <a:ext uri="{FF2B5EF4-FFF2-40B4-BE49-F238E27FC236}">
                <a16:creationId xmlns:a16="http://schemas.microsoft.com/office/drawing/2014/main" id="{F0E0BEB4-3E32-445F-A9D6-58D7FA31DBB5}"/>
              </a:ext>
            </a:extLst>
          </p:cNvPr>
          <p:cNvSpPr>
            <a:spLocks noGrp="1"/>
          </p:cNvSpPr>
          <p:nvPr>
            <p:ph type="body" sz="quarter" idx="33" hasCustomPrompt="1"/>
          </p:nvPr>
        </p:nvSpPr>
        <p:spPr>
          <a:xfrm>
            <a:off x="8929667" y="4256814"/>
            <a:ext cx="2423876" cy="2232886"/>
          </a:xfrm>
          <a:prstGeom prst="rect">
            <a:avLst/>
          </a:prstGeom>
        </p:spPr>
        <p:txBody>
          <a:bodyPr>
            <a:noAutofit/>
          </a:bodyPr>
          <a:lstStyle>
            <a:lvl1pPr marL="0" indent="0" algn="just">
              <a:buNone/>
              <a:defRPr sz="1800" b="0">
                <a:solidFill>
                  <a:schemeClr val="tx2"/>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texto</a:t>
            </a:r>
          </a:p>
        </p:txBody>
      </p:sp>
      <p:sp>
        <p:nvSpPr>
          <p:cNvPr id="28" name="Elipse 27">
            <a:extLst>
              <a:ext uri="{FF2B5EF4-FFF2-40B4-BE49-F238E27FC236}">
                <a16:creationId xmlns:a16="http://schemas.microsoft.com/office/drawing/2014/main" id="{7160CD0F-42F6-4AF8-A597-1C9451CAEBBE}"/>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32" name="Marcador de número de diapositiva 8">
            <a:extLst>
              <a:ext uri="{FF2B5EF4-FFF2-40B4-BE49-F238E27FC236}">
                <a16:creationId xmlns:a16="http://schemas.microsoft.com/office/drawing/2014/main" id="{A8B3591E-92DB-4E76-B4DC-B7EED6C8183B}"/>
              </a:ext>
            </a:extLst>
          </p:cNvPr>
          <p:cNvSpPr>
            <a:spLocks noGrp="1"/>
          </p:cNvSpPr>
          <p:nvPr>
            <p:ph type="sldNum" sz="quarter" idx="12"/>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35" name="Marcador de texto 3">
            <a:extLst>
              <a:ext uri="{FF2B5EF4-FFF2-40B4-BE49-F238E27FC236}">
                <a16:creationId xmlns:a16="http://schemas.microsoft.com/office/drawing/2014/main" id="{BB43F836-0B04-4D3F-9EF4-8754EE2AAAA3}"/>
              </a:ext>
            </a:extLst>
          </p:cNvPr>
          <p:cNvSpPr>
            <a:spLocks noGrp="1"/>
          </p:cNvSpPr>
          <p:nvPr>
            <p:ph type="body" sz="quarter" idx="14"/>
          </p:nvPr>
        </p:nvSpPr>
        <p:spPr>
          <a:xfrm>
            <a:off x="3416697" y="713828"/>
            <a:ext cx="5358606" cy="474271"/>
          </a:xfrm>
          <a:prstGeom prst="rect">
            <a:avLst/>
          </a:prstGeom>
        </p:spPr>
        <p:txBody>
          <a:bodyPr>
            <a:noAutofit/>
          </a:bodyPr>
          <a:lstStyle>
            <a:lvl1pPr marL="0" indent="0" algn="ctr">
              <a:buNone/>
              <a:defRPr sz="1400" b="1">
                <a:solidFill>
                  <a:srgbClr val="EDF0F8"/>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s-ES"/>
          </a:p>
        </p:txBody>
      </p:sp>
      <p:sp>
        <p:nvSpPr>
          <p:cNvPr id="36" name="Marcador de texto 3">
            <a:extLst>
              <a:ext uri="{FF2B5EF4-FFF2-40B4-BE49-F238E27FC236}">
                <a16:creationId xmlns:a16="http://schemas.microsoft.com/office/drawing/2014/main" id="{37AC2156-932E-49BA-9D3C-5733271EE4B2}"/>
              </a:ext>
            </a:extLst>
          </p:cNvPr>
          <p:cNvSpPr>
            <a:spLocks noGrp="1"/>
          </p:cNvSpPr>
          <p:nvPr>
            <p:ph type="body" sz="quarter" idx="13" hasCustomPrompt="1"/>
          </p:nvPr>
        </p:nvSpPr>
        <p:spPr>
          <a:xfrm>
            <a:off x="3416696" y="228816"/>
            <a:ext cx="5358607" cy="470001"/>
          </a:xfrm>
          <a:prstGeom prst="rect">
            <a:avLst/>
          </a:prstGeom>
        </p:spPr>
        <p:txBody>
          <a:bodyPr/>
          <a:lstStyle>
            <a:lvl1pPr marL="0" indent="0" algn="ctr">
              <a:buNone/>
              <a:tabLst>
                <a:tab pos="2333625" algn="l"/>
              </a:tabLst>
              <a:defRPr sz="2400" b="1">
                <a:solidFill>
                  <a:srgbClr val="EDF0F8"/>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pic>
        <p:nvPicPr>
          <p:cNvPr id="27" name="Imagen 26">
            <a:extLst>
              <a:ext uri="{FF2B5EF4-FFF2-40B4-BE49-F238E27FC236}">
                <a16:creationId xmlns:a16="http://schemas.microsoft.com/office/drawing/2014/main" id="{5B8CD684-E3EC-4019-AA03-B6FF8BD7CCC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61763" y="238658"/>
            <a:ext cx="684135" cy="355988"/>
          </a:xfrm>
          <a:prstGeom prst="rect">
            <a:avLst/>
          </a:prstGeom>
        </p:spPr>
      </p:pic>
      <p:sp>
        <p:nvSpPr>
          <p:cNvPr id="29" name="CuadroTexto 28">
            <a:extLst>
              <a:ext uri="{FF2B5EF4-FFF2-40B4-BE49-F238E27FC236}">
                <a16:creationId xmlns:a16="http://schemas.microsoft.com/office/drawing/2014/main" id="{9A7729CC-656E-4F1A-83E8-135F9264411D}"/>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2024. </a:t>
            </a:r>
            <a:r>
              <a:rPr kumimoji="0" lang="es-ES" sz="800" b="0" i="0" u="none" strike="noStrike" kern="1200" cap="none" spc="0" normalizeH="0" baseline="0" noProof="0" dirty="0" err="1">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Confidential</a:t>
            </a: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a:t>
            </a:r>
          </a:p>
        </p:txBody>
      </p:sp>
      <p:sp>
        <p:nvSpPr>
          <p:cNvPr id="30" name="Marcador de texto 16">
            <a:extLst>
              <a:ext uri="{FF2B5EF4-FFF2-40B4-BE49-F238E27FC236}">
                <a16:creationId xmlns:a16="http://schemas.microsoft.com/office/drawing/2014/main" id="{DD8D3B6B-5810-48A6-AEA2-08BE72395116}"/>
              </a:ext>
            </a:extLst>
          </p:cNvPr>
          <p:cNvSpPr>
            <a:spLocks noGrp="1"/>
          </p:cNvSpPr>
          <p:nvPr>
            <p:ph type="body" sz="quarter" idx="18" hasCustomPrompt="1"/>
          </p:nvPr>
        </p:nvSpPr>
        <p:spPr>
          <a:xfrm>
            <a:off x="227013" y="6592400"/>
            <a:ext cx="1639887" cy="256076"/>
          </a:xfrm>
          <a:prstGeom prst="rect">
            <a:avLst/>
          </a:prstGeom>
        </p:spPr>
        <p:txBody>
          <a:bodyPr/>
          <a:lstStyle>
            <a:lvl1pPr marL="0" indent="0">
              <a:buNone/>
              <a:defRPr sz="900">
                <a:solidFill>
                  <a:srgbClr val="19215F"/>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3858687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a">
    <p:bg>
      <p:bgPr>
        <a:solidFill>
          <a:schemeClr val="bg1"/>
        </a:solidFill>
        <a:effectLst/>
      </p:bgPr>
    </p:bg>
    <p:spTree>
      <p:nvGrpSpPr>
        <p:cNvPr id="1" name=""/>
        <p:cNvGrpSpPr/>
        <p:nvPr/>
      </p:nvGrpSpPr>
      <p:grpSpPr>
        <a:xfrm>
          <a:off x="0" y="0"/>
          <a:ext cx="0" cy="0"/>
          <a:chOff x="0" y="0"/>
          <a:chExt cx="0" cy="0"/>
        </a:xfrm>
      </p:grpSpPr>
      <p:pic>
        <p:nvPicPr>
          <p:cNvPr id="13" name="Imagen 12" descr="Imagen que contiene Forma&#10;&#10;Descripción generada automáticamente">
            <a:extLst>
              <a:ext uri="{FF2B5EF4-FFF2-40B4-BE49-F238E27FC236}">
                <a16:creationId xmlns:a16="http://schemas.microsoft.com/office/drawing/2014/main" id="{C6B56E75-A519-4440-AE5E-392796CBAA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26286" y="3106057"/>
            <a:ext cx="3265714" cy="3751943"/>
          </a:xfrm>
          <a:prstGeom prst="rect">
            <a:avLst/>
          </a:prstGeom>
        </p:spPr>
      </p:pic>
      <p:sp>
        <p:nvSpPr>
          <p:cNvPr id="17" name="Marcador de tabla 16">
            <a:extLst>
              <a:ext uri="{FF2B5EF4-FFF2-40B4-BE49-F238E27FC236}">
                <a16:creationId xmlns:a16="http://schemas.microsoft.com/office/drawing/2014/main" id="{F81B199F-E8F1-45C5-8B1E-2D9FBC8E68D0}"/>
              </a:ext>
            </a:extLst>
          </p:cNvPr>
          <p:cNvSpPr>
            <a:spLocks noGrp="1"/>
          </p:cNvSpPr>
          <p:nvPr>
            <p:ph type="tbl" sz="quarter" idx="23"/>
          </p:nvPr>
        </p:nvSpPr>
        <p:spPr>
          <a:xfrm>
            <a:off x="227014" y="1484313"/>
            <a:ext cx="10982324" cy="5005383"/>
          </a:xfrm>
          <a:prstGeom prst="rect">
            <a:avLst/>
          </a:prstGeom>
          <a:noFill/>
        </p:spPr>
        <p:txBody>
          <a:bodyPr/>
          <a:lstStyle>
            <a:lvl1pPr marL="0" indent="0">
              <a:buNone/>
              <a:defRPr>
                <a:solidFill>
                  <a:srgbClr val="20275E"/>
                </a:solidFill>
              </a:defRPr>
            </a:lvl1pPr>
          </a:lstStyle>
          <a:p>
            <a:endParaRPr lang="es-ES"/>
          </a:p>
        </p:txBody>
      </p:sp>
      <p:sp>
        <p:nvSpPr>
          <p:cNvPr id="14" name="Elipse 13">
            <a:extLst>
              <a:ext uri="{FF2B5EF4-FFF2-40B4-BE49-F238E27FC236}">
                <a16:creationId xmlns:a16="http://schemas.microsoft.com/office/drawing/2014/main" id="{9FE64D1B-684A-432E-9508-8DB2D42EB048}"/>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15" name="Marcador de número de diapositiva 8">
            <a:extLst>
              <a:ext uri="{FF2B5EF4-FFF2-40B4-BE49-F238E27FC236}">
                <a16:creationId xmlns:a16="http://schemas.microsoft.com/office/drawing/2014/main" id="{57493FF5-4BE5-4627-8FF8-A9FCFA235098}"/>
              </a:ext>
            </a:extLst>
          </p:cNvPr>
          <p:cNvSpPr>
            <a:spLocks noGrp="1"/>
          </p:cNvSpPr>
          <p:nvPr>
            <p:ph type="sldNum" sz="quarter" idx="12"/>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19" name="Rectángulo 18">
            <a:extLst>
              <a:ext uri="{FF2B5EF4-FFF2-40B4-BE49-F238E27FC236}">
                <a16:creationId xmlns:a16="http://schemas.microsoft.com/office/drawing/2014/main" id="{AC5F23C1-D56D-4ECD-9857-DC5FFD1A9C6C}"/>
              </a:ext>
            </a:extLst>
          </p:cNvPr>
          <p:cNvSpPr/>
          <p:nvPr userDrawn="1"/>
        </p:nvSpPr>
        <p:spPr>
          <a:xfrm>
            <a:off x="0" y="241735"/>
            <a:ext cx="5580063" cy="486926"/>
          </a:xfrm>
          <a:prstGeom prst="rect">
            <a:avLst/>
          </a:prstGeom>
          <a:solidFill>
            <a:srgbClr val="19215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0" name="Marcador de texto 3">
            <a:extLst>
              <a:ext uri="{FF2B5EF4-FFF2-40B4-BE49-F238E27FC236}">
                <a16:creationId xmlns:a16="http://schemas.microsoft.com/office/drawing/2014/main" id="{3DC47155-538B-4828-9F2F-AE74B5C0813C}"/>
              </a:ext>
            </a:extLst>
          </p:cNvPr>
          <p:cNvSpPr>
            <a:spLocks noGrp="1"/>
          </p:cNvSpPr>
          <p:nvPr>
            <p:ph type="body" sz="quarter" idx="14"/>
          </p:nvPr>
        </p:nvSpPr>
        <p:spPr>
          <a:xfrm>
            <a:off x="515938" y="726746"/>
            <a:ext cx="5358606" cy="474271"/>
          </a:xfrm>
          <a:prstGeom prst="rect">
            <a:avLst/>
          </a:prstGeom>
        </p:spPr>
        <p:txBody>
          <a:bodyPr>
            <a:noAutofit/>
          </a:bodyPr>
          <a:lstStyle>
            <a:lvl1pPr marL="0" indent="0">
              <a:buNone/>
              <a:defRPr sz="1400" b="1">
                <a:solidFill>
                  <a:srgbClr val="4858D0"/>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s-ES"/>
          </a:p>
        </p:txBody>
      </p:sp>
      <p:cxnSp>
        <p:nvCxnSpPr>
          <p:cNvPr id="21" name="Conector recto 20">
            <a:extLst>
              <a:ext uri="{FF2B5EF4-FFF2-40B4-BE49-F238E27FC236}">
                <a16:creationId xmlns:a16="http://schemas.microsoft.com/office/drawing/2014/main" id="{2534CDFD-8C3B-4AD7-BC7E-1900786E9FD5}"/>
              </a:ext>
            </a:extLst>
          </p:cNvPr>
          <p:cNvCxnSpPr>
            <a:cxnSpLocks/>
          </p:cNvCxnSpPr>
          <p:nvPr userDrawn="1"/>
        </p:nvCxnSpPr>
        <p:spPr>
          <a:xfrm>
            <a:off x="-104775" y="1254128"/>
            <a:ext cx="3378467" cy="0"/>
          </a:xfrm>
          <a:prstGeom prst="line">
            <a:avLst/>
          </a:prstGeom>
          <a:ln w="34925">
            <a:solidFill>
              <a:srgbClr val="EDF0F8"/>
            </a:solidFill>
          </a:ln>
        </p:spPr>
        <p:style>
          <a:lnRef idx="1">
            <a:schemeClr val="accent1"/>
          </a:lnRef>
          <a:fillRef idx="0">
            <a:schemeClr val="accent1"/>
          </a:fillRef>
          <a:effectRef idx="0">
            <a:schemeClr val="accent1"/>
          </a:effectRef>
          <a:fontRef idx="minor">
            <a:schemeClr val="tx1"/>
          </a:fontRef>
        </p:style>
      </p:cxnSp>
      <p:sp>
        <p:nvSpPr>
          <p:cNvPr id="27" name="Rectángulo 26">
            <a:extLst>
              <a:ext uri="{FF2B5EF4-FFF2-40B4-BE49-F238E27FC236}">
                <a16:creationId xmlns:a16="http://schemas.microsoft.com/office/drawing/2014/main" id="{6B51E920-944B-402D-8F9F-D315F445B456}"/>
              </a:ext>
            </a:extLst>
          </p:cNvPr>
          <p:cNvSpPr/>
          <p:nvPr userDrawn="1"/>
        </p:nvSpPr>
        <p:spPr>
          <a:xfrm>
            <a:off x="515937" y="241735"/>
            <a:ext cx="5580063" cy="486926"/>
          </a:xfrm>
          <a:prstGeom prst="rect">
            <a:avLst/>
          </a:prstGeom>
          <a:solidFill>
            <a:srgbClr val="192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8" name="Marcador de texto 3">
            <a:extLst>
              <a:ext uri="{FF2B5EF4-FFF2-40B4-BE49-F238E27FC236}">
                <a16:creationId xmlns:a16="http://schemas.microsoft.com/office/drawing/2014/main" id="{4A1034F4-B6DB-4D26-A48D-CE864A5F0A14}"/>
              </a:ext>
            </a:extLst>
          </p:cNvPr>
          <p:cNvSpPr>
            <a:spLocks noGrp="1"/>
          </p:cNvSpPr>
          <p:nvPr>
            <p:ph type="body" sz="quarter" idx="13" hasCustomPrompt="1"/>
          </p:nvPr>
        </p:nvSpPr>
        <p:spPr>
          <a:xfrm>
            <a:off x="515937" y="241734"/>
            <a:ext cx="5358607" cy="470001"/>
          </a:xfrm>
          <a:prstGeom prst="rect">
            <a:avLst/>
          </a:prstGeom>
        </p:spPr>
        <p:txBody>
          <a:bodyPr/>
          <a:lstStyle>
            <a:lvl1pPr marL="0" indent="0">
              <a:buNone/>
              <a:tabLst>
                <a:tab pos="2333625" algn="l"/>
              </a:tabLst>
              <a:defRPr sz="2400" b="1">
                <a:solidFill>
                  <a:srgbClr val="EDF0F8"/>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pic>
        <p:nvPicPr>
          <p:cNvPr id="30" name="Imagen 29">
            <a:extLst>
              <a:ext uri="{FF2B5EF4-FFF2-40B4-BE49-F238E27FC236}">
                <a16:creationId xmlns:a16="http://schemas.microsoft.com/office/drawing/2014/main" id="{84CA653F-927E-48CB-92C2-D022777B32B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65432" y="234803"/>
            <a:ext cx="685739" cy="356823"/>
          </a:xfrm>
          <a:prstGeom prst="rect">
            <a:avLst/>
          </a:prstGeom>
        </p:spPr>
      </p:pic>
      <p:sp>
        <p:nvSpPr>
          <p:cNvPr id="31" name="CuadroTexto 30">
            <a:extLst>
              <a:ext uri="{FF2B5EF4-FFF2-40B4-BE49-F238E27FC236}">
                <a16:creationId xmlns:a16="http://schemas.microsoft.com/office/drawing/2014/main" id="{1482627C-6239-4461-B8C5-5DB843A921A4}"/>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2024. </a:t>
            </a:r>
            <a:r>
              <a:rPr kumimoji="0" lang="es-ES" sz="800" b="0" i="0" u="none" strike="noStrike" kern="1200" cap="none" spc="0" normalizeH="0" baseline="0" noProof="0" dirty="0" err="1">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Confidential</a:t>
            </a: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a:t>
            </a:r>
          </a:p>
        </p:txBody>
      </p:sp>
      <p:sp>
        <p:nvSpPr>
          <p:cNvPr id="32" name="Marcador de texto 16">
            <a:extLst>
              <a:ext uri="{FF2B5EF4-FFF2-40B4-BE49-F238E27FC236}">
                <a16:creationId xmlns:a16="http://schemas.microsoft.com/office/drawing/2014/main" id="{66B8BC18-DDC6-49A8-B134-3614FFD3A2F4}"/>
              </a:ext>
            </a:extLst>
          </p:cNvPr>
          <p:cNvSpPr>
            <a:spLocks noGrp="1"/>
          </p:cNvSpPr>
          <p:nvPr>
            <p:ph type="body" sz="quarter" idx="18" hasCustomPrompt="1"/>
          </p:nvPr>
        </p:nvSpPr>
        <p:spPr>
          <a:xfrm>
            <a:off x="227013" y="6592400"/>
            <a:ext cx="1639887" cy="256076"/>
          </a:xfrm>
          <a:prstGeom prst="rect">
            <a:avLst/>
          </a:prstGeom>
        </p:spPr>
        <p:txBody>
          <a:bodyPr/>
          <a:lstStyle>
            <a:lvl1pPr marL="0" indent="0">
              <a:buNone/>
              <a:defRPr sz="900">
                <a:solidFill>
                  <a:srgbClr val="19215F"/>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2094069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áfico vertical con descripción">
    <p:spTree>
      <p:nvGrpSpPr>
        <p:cNvPr id="1" name=""/>
        <p:cNvGrpSpPr/>
        <p:nvPr/>
      </p:nvGrpSpPr>
      <p:grpSpPr>
        <a:xfrm>
          <a:off x="0" y="0"/>
          <a:ext cx="0" cy="0"/>
          <a:chOff x="0" y="0"/>
          <a:chExt cx="0" cy="0"/>
        </a:xfrm>
      </p:grpSpPr>
      <p:sp>
        <p:nvSpPr>
          <p:cNvPr id="9" name="Marcador de gráfico 8">
            <a:extLst>
              <a:ext uri="{FF2B5EF4-FFF2-40B4-BE49-F238E27FC236}">
                <a16:creationId xmlns:a16="http://schemas.microsoft.com/office/drawing/2014/main" id="{74E56C22-4485-4F3E-BAC2-782C5A78E65A}"/>
              </a:ext>
            </a:extLst>
          </p:cNvPr>
          <p:cNvSpPr>
            <a:spLocks noGrp="1"/>
          </p:cNvSpPr>
          <p:nvPr>
            <p:ph type="chart" sz="quarter" idx="14"/>
          </p:nvPr>
        </p:nvSpPr>
        <p:spPr>
          <a:xfrm>
            <a:off x="6381751" y="241735"/>
            <a:ext cx="5583237" cy="6245466"/>
          </a:xfrm>
          <a:prstGeom prst="rect">
            <a:avLst/>
          </a:prstGeom>
        </p:spPr>
        <p:txBody>
          <a:bodyPr/>
          <a:lstStyle>
            <a:lvl1pPr>
              <a:defRPr lang="es-ES"/>
            </a:lvl1pPr>
          </a:lstStyle>
          <a:p>
            <a:endParaRPr lang="es-ES"/>
          </a:p>
        </p:txBody>
      </p:sp>
      <p:sp>
        <p:nvSpPr>
          <p:cNvPr id="3" name="Marcador de texto 2">
            <a:extLst>
              <a:ext uri="{FF2B5EF4-FFF2-40B4-BE49-F238E27FC236}">
                <a16:creationId xmlns:a16="http://schemas.microsoft.com/office/drawing/2014/main" id="{0A5161D8-5D1F-43E8-8DFB-9D4CCD419AD8}"/>
              </a:ext>
            </a:extLst>
          </p:cNvPr>
          <p:cNvSpPr>
            <a:spLocks noGrp="1"/>
          </p:cNvSpPr>
          <p:nvPr>
            <p:ph type="body" sz="quarter" idx="25"/>
          </p:nvPr>
        </p:nvSpPr>
        <p:spPr>
          <a:xfrm>
            <a:off x="227013" y="1484314"/>
            <a:ext cx="5868987" cy="5002886"/>
          </a:xfrm>
          <a:prstGeom prst="rect">
            <a:avLst/>
          </a:prstGeom>
        </p:spPr>
        <p:txBody>
          <a:bodyPr>
            <a:no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16" name="Elipse 15">
            <a:extLst>
              <a:ext uri="{FF2B5EF4-FFF2-40B4-BE49-F238E27FC236}">
                <a16:creationId xmlns:a16="http://schemas.microsoft.com/office/drawing/2014/main" id="{638B2B0D-DDBE-4B15-AC82-D82DA9197746}"/>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17" name="Marcador de número de diapositiva 8">
            <a:extLst>
              <a:ext uri="{FF2B5EF4-FFF2-40B4-BE49-F238E27FC236}">
                <a16:creationId xmlns:a16="http://schemas.microsoft.com/office/drawing/2014/main" id="{309C95A0-8D07-4B5B-B401-90AF1C98FD26}"/>
              </a:ext>
            </a:extLst>
          </p:cNvPr>
          <p:cNvSpPr>
            <a:spLocks noGrp="1"/>
          </p:cNvSpPr>
          <p:nvPr>
            <p:ph type="sldNum" sz="quarter" idx="12"/>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15" name="Rectángulo 14">
            <a:extLst>
              <a:ext uri="{FF2B5EF4-FFF2-40B4-BE49-F238E27FC236}">
                <a16:creationId xmlns:a16="http://schemas.microsoft.com/office/drawing/2014/main" id="{CC766328-1283-4BD3-BB1B-B0079E46A2A8}"/>
              </a:ext>
            </a:extLst>
          </p:cNvPr>
          <p:cNvSpPr/>
          <p:nvPr userDrawn="1"/>
        </p:nvSpPr>
        <p:spPr>
          <a:xfrm>
            <a:off x="0" y="241735"/>
            <a:ext cx="5580063" cy="486926"/>
          </a:xfrm>
          <a:prstGeom prst="rect">
            <a:avLst/>
          </a:prstGeom>
          <a:solidFill>
            <a:srgbClr val="19215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2" name="Marcador de texto 3">
            <a:extLst>
              <a:ext uri="{FF2B5EF4-FFF2-40B4-BE49-F238E27FC236}">
                <a16:creationId xmlns:a16="http://schemas.microsoft.com/office/drawing/2014/main" id="{8015010C-119A-4E07-8589-414A24256324}"/>
              </a:ext>
            </a:extLst>
          </p:cNvPr>
          <p:cNvSpPr>
            <a:spLocks noGrp="1"/>
          </p:cNvSpPr>
          <p:nvPr>
            <p:ph type="body" sz="quarter" idx="26"/>
          </p:nvPr>
        </p:nvSpPr>
        <p:spPr>
          <a:xfrm>
            <a:off x="515938" y="726746"/>
            <a:ext cx="5358606" cy="474271"/>
          </a:xfrm>
          <a:prstGeom prst="rect">
            <a:avLst/>
          </a:prstGeom>
        </p:spPr>
        <p:txBody>
          <a:bodyPr>
            <a:noAutofit/>
          </a:bodyPr>
          <a:lstStyle>
            <a:lvl1pPr marL="0" indent="0">
              <a:buNone/>
              <a:defRPr sz="1400" b="1">
                <a:solidFill>
                  <a:srgbClr val="4858D0"/>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s-ES"/>
          </a:p>
        </p:txBody>
      </p:sp>
      <p:cxnSp>
        <p:nvCxnSpPr>
          <p:cNvPr id="24" name="Conector recto 23">
            <a:extLst>
              <a:ext uri="{FF2B5EF4-FFF2-40B4-BE49-F238E27FC236}">
                <a16:creationId xmlns:a16="http://schemas.microsoft.com/office/drawing/2014/main" id="{56BDB72D-3849-4BB1-938F-3EC3AE016AFF}"/>
              </a:ext>
            </a:extLst>
          </p:cNvPr>
          <p:cNvCxnSpPr>
            <a:cxnSpLocks/>
          </p:cNvCxnSpPr>
          <p:nvPr userDrawn="1"/>
        </p:nvCxnSpPr>
        <p:spPr>
          <a:xfrm>
            <a:off x="-104775" y="1254128"/>
            <a:ext cx="3378467" cy="0"/>
          </a:xfrm>
          <a:prstGeom prst="line">
            <a:avLst/>
          </a:prstGeom>
          <a:ln w="34925">
            <a:solidFill>
              <a:srgbClr val="EDF0F8"/>
            </a:solidFill>
          </a:ln>
        </p:spPr>
        <p:style>
          <a:lnRef idx="1">
            <a:schemeClr val="accent1"/>
          </a:lnRef>
          <a:fillRef idx="0">
            <a:schemeClr val="accent1"/>
          </a:fillRef>
          <a:effectRef idx="0">
            <a:schemeClr val="accent1"/>
          </a:effectRef>
          <a:fontRef idx="minor">
            <a:schemeClr val="tx1"/>
          </a:fontRef>
        </p:style>
      </p:cxnSp>
      <p:sp>
        <p:nvSpPr>
          <p:cNvPr id="25" name="Rectángulo 24">
            <a:extLst>
              <a:ext uri="{FF2B5EF4-FFF2-40B4-BE49-F238E27FC236}">
                <a16:creationId xmlns:a16="http://schemas.microsoft.com/office/drawing/2014/main" id="{A2E05CEF-4A59-4DA1-A698-CA44DE9ADC7D}"/>
              </a:ext>
            </a:extLst>
          </p:cNvPr>
          <p:cNvSpPr/>
          <p:nvPr userDrawn="1"/>
        </p:nvSpPr>
        <p:spPr>
          <a:xfrm>
            <a:off x="515937" y="241735"/>
            <a:ext cx="5580063" cy="486926"/>
          </a:xfrm>
          <a:prstGeom prst="rect">
            <a:avLst/>
          </a:prstGeom>
          <a:solidFill>
            <a:srgbClr val="192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6" name="Marcador de texto 3">
            <a:extLst>
              <a:ext uri="{FF2B5EF4-FFF2-40B4-BE49-F238E27FC236}">
                <a16:creationId xmlns:a16="http://schemas.microsoft.com/office/drawing/2014/main" id="{50C28586-A60C-4EE1-A4AA-AC2BBD1B9F95}"/>
              </a:ext>
            </a:extLst>
          </p:cNvPr>
          <p:cNvSpPr>
            <a:spLocks noGrp="1"/>
          </p:cNvSpPr>
          <p:nvPr>
            <p:ph type="body" sz="quarter" idx="13" hasCustomPrompt="1"/>
          </p:nvPr>
        </p:nvSpPr>
        <p:spPr>
          <a:xfrm>
            <a:off x="515937" y="241734"/>
            <a:ext cx="5358607" cy="470001"/>
          </a:xfrm>
          <a:prstGeom prst="rect">
            <a:avLst/>
          </a:prstGeom>
        </p:spPr>
        <p:txBody>
          <a:bodyPr/>
          <a:lstStyle>
            <a:lvl1pPr marL="0" indent="0">
              <a:buNone/>
              <a:tabLst>
                <a:tab pos="2333625" algn="l"/>
              </a:tabLst>
              <a:defRPr sz="2400" b="1">
                <a:solidFill>
                  <a:srgbClr val="EDF0F8"/>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pic>
        <p:nvPicPr>
          <p:cNvPr id="28" name="Imagen 27">
            <a:extLst>
              <a:ext uri="{FF2B5EF4-FFF2-40B4-BE49-F238E27FC236}">
                <a16:creationId xmlns:a16="http://schemas.microsoft.com/office/drawing/2014/main" id="{A3777C55-DD59-4E71-A5AF-4F58E449215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65432" y="234803"/>
            <a:ext cx="685739" cy="356823"/>
          </a:xfrm>
          <a:prstGeom prst="rect">
            <a:avLst/>
          </a:prstGeom>
        </p:spPr>
      </p:pic>
      <p:sp>
        <p:nvSpPr>
          <p:cNvPr id="29" name="CuadroTexto 28">
            <a:extLst>
              <a:ext uri="{FF2B5EF4-FFF2-40B4-BE49-F238E27FC236}">
                <a16:creationId xmlns:a16="http://schemas.microsoft.com/office/drawing/2014/main" id="{8CA0201A-0AA8-415C-BE54-FF15BB078838}"/>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2024. </a:t>
            </a:r>
            <a:r>
              <a:rPr kumimoji="0" lang="es-ES" sz="800" b="0" i="0" u="none" strike="noStrike" kern="1200" cap="none" spc="0" normalizeH="0" baseline="0" noProof="0" dirty="0" err="1">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Confidential</a:t>
            </a: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a:t>
            </a:r>
          </a:p>
        </p:txBody>
      </p:sp>
      <p:sp>
        <p:nvSpPr>
          <p:cNvPr id="30" name="Marcador de texto 16">
            <a:extLst>
              <a:ext uri="{FF2B5EF4-FFF2-40B4-BE49-F238E27FC236}">
                <a16:creationId xmlns:a16="http://schemas.microsoft.com/office/drawing/2014/main" id="{76580880-2559-4642-B049-56A9B1B328D4}"/>
              </a:ext>
            </a:extLst>
          </p:cNvPr>
          <p:cNvSpPr>
            <a:spLocks noGrp="1"/>
          </p:cNvSpPr>
          <p:nvPr>
            <p:ph type="body" sz="quarter" idx="18" hasCustomPrompt="1"/>
          </p:nvPr>
        </p:nvSpPr>
        <p:spPr>
          <a:xfrm>
            <a:off x="227013" y="6592400"/>
            <a:ext cx="1639887" cy="256076"/>
          </a:xfrm>
          <a:prstGeom prst="rect">
            <a:avLst/>
          </a:prstGeom>
        </p:spPr>
        <p:txBody>
          <a:bodyPr/>
          <a:lstStyle>
            <a:lvl1pPr marL="0" indent="0">
              <a:buNone/>
              <a:defRPr sz="900">
                <a:solidFill>
                  <a:srgbClr val="19215F"/>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4175708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áfico horizontal con descripción">
    <p:spTree>
      <p:nvGrpSpPr>
        <p:cNvPr id="1" name=""/>
        <p:cNvGrpSpPr/>
        <p:nvPr/>
      </p:nvGrpSpPr>
      <p:grpSpPr>
        <a:xfrm>
          <a:off x="0" y="0"/>
          <a:ext cx="0" cy="0"/>
          <a:chOff x="0" y="0"/>
          <a:chExt cx="0" cy="0"/>
        </a:xfrm>
      </p:grpSpPr>
      <p:sp>
        <p:nvSpPr>
          <p:cNvPr id="7" name="Marcador de gráfico 6">
            <a:extLst>
              <a:ext uri="{FF2B5EF4-FFF2-40B4-BE49-F238E27FC236}">
                <a16:creationId xmlns:a16="http://schemas.microsoft.com/office/drawing/2014/main" id="{EE1768C9-375D-46FD-BE5F-1C6AC900A66D}"/>
              </a:ext>
            </a:extLst>
          </p:cNvPr>
          <p:cNvSpPr>
            <a:spLocks noGrp="1"/>
          </p:cNvSpPr>
          <p:nvPr>
            <p:ph type="chart" sz="quarter" idx="13"/>
          </p:nvPr>
        </p:nvSpPr>
        <p:spPr>
          <a:xfrm>
            <a:off x="4519817" y="1496504"/>
            <a:ext cx="7445171" cy="4993192"/>
          </a:xfrm>
          <a:prstGeom prst="rect">
            <a:avLst/>
          </a:prstGeom>
        </p:spPr>
        <p:txBody>
          <a:bodyPr/>
          <a:lstStyle/>
          <a:p>
            <a:endParaRPr lang="es-ES"/>
          </a:p>
        </p:txBody>
      </p:sp>
      <p:sp>
        <p:nvSpPr>
          <p:cNvPr id="3" name="Marcador de texto 2">
            <a:extLst>
              <a:ext uri="{FF2B5EF4-FFF2-40B4-BE49-F238E27FC236}">
                <a16:creationId xmlns:a16="http://schemas.microsoft.com/office/drawing/2014/main" id="{A6475CE9-BE07-4066-8B42-7E0BF78B6488}"/>
              </a:ext>
            </a:extLst>
          </p:cNvPr>
          <p:cNvSpPr>
            <a:spLocks noGrp="1"/>
          </p:cNvSpPr>
          <p:nvPr>
            <p:ph type="body" sz="quarter" idx="23"/>
          </p:nvPr>
        </p:nvSpPr>
        <p:spPr>
          <a:xfrm>
            <a:off x="227013" y="1484313"/>
            <a:ext cx="4030662" cy="50053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16" name="Elipse 15">
            <a:extLst>
              <a:ext uri="{FF2B5EF4-FFF2-40B4-BE49-F238E27FC236}">
                <a16:creationId xmlns:a16="http://schemas.microsoft.com/office/drawing/2014/main" id="{5A99291F-E8DF-4A6B-8EF8-2705E33DC75C}"/>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17" name="Marcador de número de diapositiva 8">
            <a:extLst>
              <a:ext uri="{FF2B5EF4-FFF2-40B4-BE49-F238E27FC236}">
                <a16:creationId xmlns:a16="http://schemas.microsoft.com/office/drawing/2014/main" id="{4AA47663-BB63-433E-9914-D61021CC762B}"/>
              </a:ext>
            </a:extLst>
          </p:cNvPr>
          <p:cNvSpPr>
            <a:spLocks noGrp="1"/>
          </p:cNvSpPr>
          <p:nvPr>
            <p:ph type="sldNum" sz="quarter" idx="12"/>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15" name="Rectángulo 14">
            <a:extLst>
              <a:ext uri="{FF2B5EF4-FFF2-40B4-BE49-F238E27FC236}">
                <a16:creationId xmlns:a16="http://schemas.microsoft.com/office/drawing/2014/main" id="{A7A5B5A5-D2BC-4D9C-BCEB-96931589DC08}"/>
              </a:ext>
            </a:extLst>
          </p:cNvPr>
          <p:cNvSpPr/>
          <p:nvPr userDrawn="1"/>
        </p:nvSpPr>
        <p:spPr>
          <a:xfrm>
            <a:off x="0" y="241735"/>
            <a:ext cx="5580063" cy="486926"/>
          </a:xfrm>
          <a:prstGeom prst="rect">
            <a:avLst/>
          </a:prstGeom>
          <a:solidFill>
            <a:srgbClr val="19215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0" name="Marcador de texto 3">
            <a:extLst>
              <a:ext uri="{FF2B5EF4-FFF2-40B4-BE49-F238E27FC236}">
                <a16:creationId xmlns:a16="http://schemas.microsoft.com/office/drawing/2014/main" id="{5916C6C4-18F1-4723-ABF4-E54A4C6E3901}"/>
              </a:ext>
            </a:extLst>
          </p:cNvPr>
          <p:cNvSpPr>
            <a:spLocks noGrp="1"/>
          </p:cNvSpPr>
          <p:nvPr>
            <p:ph type="body" sz="quarter" idx="14"/>
          </p:nvPr>
        </p:nvSpPr>
        <p:spPr>
          <a:xfrm>
            <a:off x="515938" y="726746"/>
            <a:ext cx="5358606" cy="474271"/>
          </a:xfrm>
          <a:prstGeom prst="rect">
            <a:avLst/>
          </a:prstGeom>
        </p:spPr>
        <p:txBody>
          <a:bodyPr>
            <a:noAutofit/>
          </a:bodyPr>
          <a:lstStyle>
            <a:lvl1pPr marL="0" indent="0">
              <a:buNone/>
              <a:defRPr sz="1400" b="1">
                <a:solidFill>
                  <a:srgbClr val="4858D0"/>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s-ES"/>
          </a:p>
        </p:txBody>
      </p:sp>
      <p:cxnSp>
        <p:nvCxnSpPr>
          <p:cNvPr id="21" name="Conector recto 20">
            <a:extLst>
              <a:ext uri="{FF2B5EF4-FFF2-40B4-BE49-F238E27FC236}">
                <a16:creationId xmlns:a16="http://schemas.microsoft.com/office/drawing/2014/main" id="{82F9A232-637B-4EC0-B7CE-0A7FF453C368}"/>
              </a:ext>
            </a:extLst>
          </p:cNvPr>
          <p:cNvCxnSpPr>
            <a:cxnSpLocks/>
          </p:cNvCxnSpPr>
          <p:nvPr userDrawn="1"/>
        </p:nvCxnSpPr>
        <p:spPr>
          <a:xfrm>
            <a:off x="-104775" y="1254128"/>
            <a:ext cx="3378467" cy="0"/>
          </a:xfrm>
          <a:prstGeom prst="line">
            <a:avLst/>
          </a:prstGeom>
          <a:ln w="34925">
            <a:solidFill>
              <a:srgbClr val="EDF0F8"/>
            </a:solidFill>
          </a:ln>
        </p:spPr>
        <p:style>
          <a:lnRef idx="1">
            <a:schemeClr val="accent1"/>
          </a:lnRef>
          <a:fillRef idx="0">
            <a:schemeClr val="accent1"/>
          </a:fillRef>
          <a:effectRef idx="0">
            <a:schemeClr val="accent1"/>
          </a:effectRef>
          <a:fontRef idx="minor">
            <a:schemeClr val="tx1"/>
          </a:fontRef>
        </p:style>
      </p:cxnSp>
      <p:sp>
        <p:nvSpPr>
          <p:cNvPr id="22" name="Rectángulo 21">
            <a:extLst>
              <a:ext uri="{FF2B5EF4-FFF2-40B4-BE49-F238E27FC236}">
                <a16:creationId xmlns:a16="http://schemas.microsoft.com/office/drawing/2014/main" id="{1887471B-FC4D-4CDD-8CC0-25E1B712DA99}"/>
              </a:ext>
            </a:extLst>
          </p:cNvPr>
          <p:cNvSpPr/>
          <p:nvPr userDrawn="1"/>
        </p:nvSpPr>
        <p:spPr>
          <a:xfrm>
            <a:off x="515937" y="241735"/>
            <a:ext cx="5580063" cy="486926"/>
          </a:xfrm>
          <a:prstGeom prst="rect">
            <a:avLst/>
          </a:prstGeom>
          <a:solidFill>
            <a:srgbClr val="192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3" name="Marcador de texto 3">
            <a:extLst>
              <a:ext uri="{FF2B5EF4-FFF2-40B4-BE49-F238E27FC236}">
                <a16:creationId xmlns:a16="http://schemas.microsoft.com/office/drawing/2014/main" id="{6D2B8562-AD30-4710-9AFB-A0CF648C498E}"/>
              </a:ext>
            </a:extLst>
          </p:cNvPr>
          <p:cNvSpPr>
            <a:spLocks noGrp="1"/>
          </p:cNvSpPr>
          <p:nvPr>
            <p:ph type="body" sz="quarter" idx="24" hasCustomPrompt="1"/>
          </p:nvPr>
        </p:nvSpPr>
        <p:spPr>
          <a:xfrm>
            <a:off x="515937" y="241734"/>
            <a:ext cx="5358607" cy="470001"/>
          </a:xfrm>
          <a:prstGeom prst="rect">
            <a:avLst/>
          </a:prstGeom>
        </p:spPr>
        <p:txBody>
          <a:bodyPr/>
          <a:lstStyle>
            <a:lvl1pPr marL="0" indent="0">
              <a:buNone/>
              <a:tabLst>
                <a:tab pos="2333625" algn="l"/>
              </a:tabLst>
              <a:defRPr sz="2400" b="1">
                <a:solidFill>
                  <a:srgbClr val="EDF0F8"/>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pic>
        <p:nvPicPr>
          <p:cNvPr id="28" name="Imagen 27">
            <a:extLst>
              <a:ext uri="{FF2B5EF4-FFF2-40B4-BE49-F238E27FC236}">
                <a16:creationId xmlns:a16="http://schemas.microsoft.com/office/drawing/2014/main" id="{B25FA79D-5D43-40CC-B6F6-9FC5FC620D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65432" y="234803"/>
            <a:ext cx="685739" cy="356823"/>
          </a:xfrm>
          <a:prstGeom prst="rect">
            <a:avLst/>
          </a:prstGeom>
        </p:spPr>
      </p:pic>
      <p:sp>
        <p:nvSpPr>
          <p:cNvPr id="29" name="CuadroTexto 28">
            <a:extLst>
              <a:ext uri="{FF2B5EF4-FFF2-40B4-BE49-F238E27FC236}">
                <a16:creationId xmlns:a16="http://schemas.microsoft.com/office/drawing/2014/main" id="{D6F112DA-1FFA-4D00-A764-D5FC0C622718}"/>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2024. </a:t>
            </a:r>
            <a:r>
              <a:rPr kumimoji="0" lang="es-ES" sz="800" b="0" i="0" u="none" strike="noStrike" kern="1200" cap="none" spc="0" normalizeH="0" baseline="0" noProof="0" dirty="0" err="1">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Confidential</a:t>
            </a: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a:t>
            </a:r>
          </a:p>
        </p:txBody>
      </p:sp>
      <p:sp>
        <p:nvSpPr>
          <p:cNvPr id="30" name="Marcador de texto 16">
            <a:extLst>
              <a:ext uri="{FF2B5EF4-FFF2-40B4-BE49-F238E27FC236}">
                <a16:creationId xmlns:a16="http://schemas.microsoft.com/office/drawing/2014/main" id="{95C887D8-6831-4C22-8845-40E778084282}"/>
              </a:ext>
            </a:extLst>
          </p:cNvPr>
          <p:cNvSpPr>
            <a:spLocks noGrp="1"/>
          </p:cNvSpPr>
          <p:nvPr>
            <p:ph type="body" sz="quarter" idx="18" hasCustomPrompt="1"/>
          </p:nvPr>
        </p:nvSpPr>
        <p:spPr>
          <a:xfrm>
            <a:off x="227013" y="6592400"/>
            <a:ext cx="1639887" cy="256076"/>
          </a:xfrm>
          <a:prstGeom prst="rect">
            <a:avLst/>
          </a:prstGeom>
        </p:spPr>
        <p:txBody>
          <a:bodyPr/>
          <a:lstStyle>
            <a:lvl1pPr marL="0" indent="0">
              <a:buNone/>
              <a:defRPr sz="900">
                <a:solidFill>
                  <a:srgbClr val="19215F"/>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1315396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olo el título">
    <p:bg>
      <p:bgPr>
        <a:solidFill>
          <a:schemeClr val="bg1"/>
        </a:solidFill>
        <a:effectLst/>
      </p:bgPr>
    </p:bg>
    <p:spTree>
      <p:nvGrpSpPr>
        <p:cNvPr id="1" name=""/>
        <p:cNvGrpSpPr/>
        <p:nvPr/>
      </p:nvGrpSpPr>
      <p:grpSpPr>
        <a:xfrm>
          <a:off x="0" y="0"/>
          <a:ext cx="0" cy="0"/>
          <a:chOff x="0" y="0"/>
          <a:chExt cx="0" cy="0"/>
        </a:xfrm>
      </p:grpSpPr>
      <p:sp>
        <p:nvSpPr>
          <p:cNvPr id="12" name="Elipse 11">
            <a:extLst>
              <a:ext uri="{FF2B5EF4-FFF2-40B4-BE49-F238E27FC236}">
                <a16:creationId xmlns:a16="http://schemas.microsoft.com/office/drawing/2014/main" id="{CA8925ED-EF0D-4202-AA42-5490EF43B3CB}"/>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15" name="Marcador de número de diapositiva 8">
            <a:extLst>
              <a:ext uri="{FF2B5EF4-FFF2-40B4-BE49-F238E27FC236}">
                <a16:creationId xmlns:a16="http://schemas.microsoft.com/office/drawing/2014/main" id="{94D76DC5-42E2-48C3-998B-741A1B99FD48}"/>
              </a:ext>
            </a:extLst>
          </p:cNvPr>
          <p:cNvSpPr>
            <a:spLocks noGrp="1"/>
          </p:cNvSpPr>
          <p:nvPr>
            <p:ph type="sldNum" sz="quarter" idx="12"/>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11" name="Rectángulo 10">
            <a:extLst>
              <a:ext uri="{FF2B5EF4-FFF2-40B4-BE49-F238E27FC236}">
                <a16:creationId xmlns:a16="http://schemas.microsoft.com/office/drawing/2014/main" id="{F81F5B9C-83C8-49A9-9A7F-9CE57547CAF9}"/>
              </a:ext>
            </a:extLst>
          </p:cNvPr>
          <p:cNvSpPr/>
          <p:nvPr userDrawn="1"/>
        </p:nvSpPr>
        <p:spPr>
          <a:xfrm>
            <a:off x="0" y="241735"/>
            <a:ext cx="5580063" cy="486926"/>
          </a:xfrm>
          <a:prstGeom prst="rect">
            <a:avLst/>
          </a:prstGeom>
          <a:solidFill>
            <a:srgbClr val="19215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1" name="Marcador de texto 3">
            <a:extLst>
              <a:ext uri="{FF2B5EF4-FFF2-40B4-BE49-F238E27FC236}">
                <a16:creationId xmlns:a16="http://schemas.microsoft.com/office/drawing/2014/main" id="{AE73E54A-B4D5-4672-9FC3-5FCF3046945B}"/>
              </a:ext>
            </a:extLst>
          </p:cNvPr>
          <p:cNvSpPr>
            <a:spLocks noGrp="1"/>
          </p:cNvSpPr>
          <p:nvPr>
            <p:ph type="body" sz="quarter" idx="14"/>
          </p:nvPr>
        </p:nvSpPr>
        <p:spPr>
          <a:xfrm>
            <a:off x="515938" y="726746"/>
            <a:ext cx="5358606" cy="474271"/>
          </a:xfrm>
          <a:prstGeom prst="rect">
            <a:avLst/>
          </a:prstGeom>
        </p:spPr>
        <p:txBody>
          <a:bodyPr>
            <a:noAutofit/>
          </a:bodyPr>
          <a:lstStyle>
            <a:lvl1pPr marL="0" indent="0">
              <a:buNone/>
              <a:defRPr sz="1400" b="1">
                <a:solidFill>
                  <a:srgbClr val="4858D0"/>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s-ES"/>
          </a:p>
        </p:txBody>
      </p:sp>
      <p:cxnSp>
        <p:nvCxnSpPr>
          <p:cNvPr id="22" name="Conector recto 21">
            <a:extLst>
              <a:ext uri="{FF2B5EF4-FFF2-40B4-BE49-F238E27FC236}">
                <a16:creationId xmlns:a16="http://schemas.microsoft.com/office/drawing/2014/main" id="{E3744DE7-80AE-4CA6-92EF-8597FEB4EF10}"/>
              </a:ext>
            </a:extLst>
          </p:cNvPr>
          <p:cNvCxnSpPr>
            <a:cxnSpLocks/>
          </p:cNvCxnSpPr>
          <p:nvPr userDrawn="1"/>
        </p:nvCxnSpPr>
        <p:spPr>
          <a:xfrm>
            <a:off x="-104775" y="1254128"/>
            <a:ext cx="3378467" cy="0"/>
          </a:xfrm>
          <a:prstGeom prst="line">
            <a:avLst/>
          </a:prstGeom>
          <a:ln w="34925">
            <a:solidFill>
              <a:srgbClr val="EDF0F8"/>
            </a:solidFill>
          </a:ln>
        </p:spPr>
        <p:style>
          <a:lnRef idx="1">
            <a:schemeClr val="accent1"/>
          </a:lnRef>
          <a:fillRef idx="0">
            <a:schemeClr val="accent1"/>
          </a:fillRef>
          <a:effectRef idx="0">
            <a:schemeClr val="accent1"/>
          </a:effectRef>
          <a:fontRef idx="minor">
            <a:schemeClr val="tx1"/>
          </a:fontRef>
        </p:style>
      </p:cxnSp>
      <p:sp>
        <p:nvSpPr>
          <p:cNvPr id="23" name="Rectángulo 22">
            <a:extLst>
              <a:ext uri="{FF2B5EF4-FFF2-40B4-BE49-F238E27FC236}">
                <a16:creationId xmlns:a16="http://schemas.microsoft.com/office/drawing/2014/main" id="{B5137CAB-561C-4737-BB85-B02C8AA89DDF}"/>
              </a:ext>
            </a:extLst>
          </p:cNvPr>
          <p:cNvSpPr/>
          <p:nvPr userDrawn="1"/>
        </p:nvSpPr>
        <p:spPr>
          <a:xfrm>
            <a:off x="515937" y="241735"/>
            <a:ext cx="5580063" cy="486926"/>
          </a:xfrm>
          <a:prstGeom prst="rect">
            <a:avLst/>
          </a:prstGeom>
          <a:solidFill>
            <a:srgbClr val="192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4" name="Marcador de texto 3">
            <a:extLst>
              <a:ext uri="{FF2B5EF4-FFF2-40B4-BE49-F238E27FC236}">
                <a16:creationId xmlns:a16="http://schemas.microsoft.com/office/drawing/2014/main" id="{8EAF4969-1D30-4092-ACC2-ED2064B784F4}"/>
              </a:ext>
            </a:extLst>
          </p:cNvPr>
          <p:cNvSpPr>
            <a:spLocks noGrp="1"/>
          </p:cNvSpPr>
          <p:nvPr>
            <p:ph type="body" sz="quarter" idx="13" hasCustomPrompt="1"/>
          </p:nvPr>
        </p:nvSpPr>
        <p:spPr>
          <a:xfrm>
            <a:off x="515937" y="241734"/>
            <a:ext cx="5358607" cy="470001"/>
          </a:xfrm>
          <a:prstGeom prst="rect">
            <a:avLst/>
          </a:prstGeom>
        </p:spPr>
        <p:txBody>
          <a:bodyPr/>
          <a:lstStyle>
            <a:lvl1pPr marL="0" indent="0">
              <a:buNone/>
              <a:tabLst>
                <a:tab pos="2333625" algn="l"/>
              </a:tabLst>
              <a:defRPr sz="2400" b="1">
                <a:solidFill>
                  <a:srgbClr val="EDF0F8"/>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pic>
        <p:nvPicPr>
          <p:cNvPr id="26" name="Imagen 25">
            <a:extLst>
              <a:ext uri="{FF2B5EF4-FFF2-40B4-BE49-F238E27FC236}">
                <a16:creationId xmlns:a16="http://schemas.microsoft.com/office/drawing/2014/main" id="{C2F6E43D-A2FD-41FD-ABAA-895DC167D8E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65432" y="234803"/>
            <a:ext cx="685739" cy="356823"/>
          </a:xfrm>
          <a:prstGeom prst="rect">
            <a:avLst/>
          </a:prstGeom>
        </p:spPr>
      </p:pic>
      <p:sp>
        <p:nvSpPr>
          <p:cNvPr id="27" name="CuadroTexto 26">
            <a:extLst>
              <a:ext uri="{FF2B5EF4-FFF2-40B4-BE49-F238E27FC236}">
                <a16:creationId xmlns:a16="http://schemas.microsoft.com/office/drawing/2014/main" id="{64AFFDFB-8652-4F47-A702-1D2451430915}"/>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2024. </a:t>
            </a:r>
            <a:r>
              <a:rPr kumimoji="0" lang="es-ES" sz="800" b="0" i="0" u="none" strike="noStrike" kern="1200" cap="none" spc="0" normalizeH="0" baseline="0" noProof="0" dirty="0" err="1">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Confidential</a:t>
            </a: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a:t>
            </a:r>
          </a:p>
        </p:txBody>
      </p:sp>
      <p:sp>
        <p:nvSpPr>
          <p:cNvPr id="28" name="Marcador de texto 16">
            <a:extLst>
              <a:ext uri="{FF2B5EF4-FFF2-40B4-BE49-F238E27FC236}">
                <a16:creationId xmlns:a16="http://schemas.microsoft.com/office/drawing/2014/main" id="{E036674C-6ABE-4050-9FCE-7A095585737B}"/>
              </a:ext>
            </a:extLst>
          </p:cNvPr>
          <p:cNvSpPr>
            <a:spLocks noGrp="1"/>
          </p:cNvSpPr>
          <p:nvPr>
            <p:ph type="body" sz="quarter" idx="18" hasCustomPrompt="1"/>
          </p:nvPr>
        </p:nvSpPr>
        <p:spPr>
          <a:xfrm>
            <a:off x="227013" y="6592400"/>
            <a:ext cx="1639887" cy="256076"/>
          </a:xfrm>
          <a:prstGeom prst="rect">
            <a:avLst/>
          </a:prstGeom>
        </p:spPr>
        <p:txBody>
          <a:bodyPr/>
          <a:lstStyle>
            <a:lvl1pPr marL="0" indent="0">
              <a:buNone/>
              <a:defRPr sz="900">
                <a:solidFill>
                  <a:srgbClr val="19215F"/>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35857384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olo el título">
    <p:bg>
      <p:bgPr>
        <a:solidFill>
          <a:schemeClr val="bg1"/>
        </a:solidFill>
        <a:effectLst/>
      </p:bgPr>
    </p:bg>
    <p:spTree>
      <p:nvGrpSpPr>
        <p:cNvPr id="1" name=""/>
        <p:cNvGrpSpPr/>
        <p:nvPr/>
      </p:nvGrpSpPr>
      <p:grpSpPr>
        <a:xfrm>
          <a:off x="0" y="0"/>
          <a:ext cx="0" cy="0"/>
          <a:chOff x="0" y="0"/>
          <a:chExt cx="0" cy="0"/>
        </a:xfrm>
      </p:grpSpPr>
      <p:pic>
        <p:nvPicPr>
          <p:cNvPr id="12" name="Imagen 11" descr="Imagen que contiene Forma&#10;&#10;Descripción generada automáticamente">
            <a:extLst>
              <a:ext uri="{FF2B5EF4-FFF2-40B4-BE49-F238E27FC236}">
                <a16:creationId xmlns:a16="http://schemas.microsoft.com/office/drawing/2014/main" id="{37DEFA1D-A6CF-4957-927D-0ECA4A3D50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26286" y="3106057"/>
            <a:ext cx="3265714" cy="3751943"/>
          </a:xfrm>
          <a:prstGeom prst="rect">
            <a:avLst/>
          </a:prstGeom>
        </p:spPr>
      </p:pic>
      <p:sp>
        <p:nvSpPr>
          <p:cNvPr id="15" name="Elipse 14">
            <a:extLst>
              <a:ext uri="{FF2B5EF4-FFF2-40B4-BE49-F238E27FC236}">
                <a16:creationId xmlns:a16="http://schemas.microsoft.com/office/drawing/2014/main" id="{4AC6ACB4-6742-4CE9-BFAE-6CCB0B88232C}"/>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16" name="Marcador de número de diapositiva 8">
            <a:extLst>
              <a:ext uri="{FF2B5EF4-FFF2-40B4-BE49-F238E27FC236}">
                <a16:creationId xmlns:a16="http://schemas.microsoft.com/office/drawing/2014/main" id="{91A4FD97-CC5E-4C0C-A4CF-2D53592BA3B0}"/>
              </a:ext>
            </a:extLst>
          </p:cNvPr>
          <p:cNvSpPr>
            <a:spLocks noGrp="1"/>
          </p:cNvSpPr>
          <p:nvPr>
            <p:ph type="sldNum" sz="quarter" idx="12"/>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22" name="Rectángulo 21">
            <a:extLst>
              <a:ext uri="{FF2B5EF4-FFF2-40B4-BE49-F238E27FC236}">
                <a16:creationId xmlns:a16="http://schemas.microsoft.com/office/drawing/2014/main" id="{32C92123-1023-469B-932D-811DF3FE1C0E}"/>
              </a:ext>
            </a:extLst>
          </p:cNvPr>
          <p:cNvSpPr/>
          <p:nvPr userDrawn="1"/>
        </p:nvSpPr>
        <p:spPr>
          <a:xfrm>
            <a:off x="0" y="241735"/>
            <a:ext cx="5580063" cy="486926"/>
          </a:xfrm>
          <a:prstGeom prst="rect">
            <a:avLst/>
          </a:prstGeom>
          <a:solidFill>
            <a:srgbClr val="19215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3" name="Marcador de texto 3">
            <a:extLst>
              <a:ext uri="{FF2B5EF4-FFF2-40B4-BE49-F238E27FC236}">
                <a16:creationId xmlns:a16="http://schemas.microsoft.com/office/drawing/2014/main" id="{B37EAB42-AC7A-444C-ABE9-1064B5CD0311}"/>
              </a:ext>
            </a:extLst>
          </p:cNvPr>
          <p:cNvSpPr>
            <a:spLocks noGrp="1"/>
          </p:cNvSpPr>
          <p:nvPr>
            <p:ph type="body" sz="quarter" idx="14"/>
          </p:nvPr>
        </p:nvSpPr>
        <p:spPr>
          <a:xfrm>
            <a:off x="515938" y="726746"/>
            <a:ext cx="5358606" cy="474271"/>
          </a:xfrm>
          <a:prstGeom prst="rect">
            <a:avLst/>
          </a:prstGeom>
        </p:spPr>
        <p:txBody>
          <a:bodyPr>
            <a:noAutofit/>
          </a:bodyPr>
          <a:lstStyle>
            <a:lvl1pPr marL="0" indent="0">
              <a:buNone/>
              <a:defRPr sz="1400" b="1">
                <a:solidFill>
                  <a:srgbClr val="4858D0"/>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s-ES"/>
          </a:p>
        </p:txBody>
      </p:sp>
      <p:cxnSp>
        <p:nvCxnSpPr>
          <p:cNvPr id="24" name="Conector recto 23">
            <a:extLst>
              <a:ext uri="{FF2B5EF4-FFF2-40B4-BE49-F238E27FC236}">
                <a16:creationId xmlns:a16="http://schemas.microsoft.com/office/drawing/2014/main" id="{54F47CBF-1186-4955-B1BF-CACEC8818F8B}"/>
              </a:ext>
            </a:extLst>
          </p:cNvPr>
          <p:cNvCxnSpPr>
            <a:cxnSpLocks/>
          </p:cNvCxnSpPr>
          <p:nvPr userDrawn="1"/>
        </p:nvCxnSpPr>
        <p:spPr>
          <a:xfrm>
            <a:off x="-104775" y="1254128"/>
            <a:ext cx="3378467" cy="0"/>
          </a:xfrm>
          <a:prstGeom prst="line">
            <a:avLst/>
          </a:prstGeom>
          <a:ln w="34925">
            <a:solidFill>
              <a:srgbClr val="EDF0F8"/>
            </a:solidFill>
          </a:ln>
        </p:spPr>
        <p:style>
          <a:lnRef idx="1">
            <a:schemeClr val="accent1"/>
          </a:lnRef>
          <a:fillRef idx="0">
            <a:schemeClr val="accent1"/>
          </a:fillRef>
          <a:effectRef idx="0">
            <a:schemeClr val="accent1"/>
          </a:effectRef>
          <a:fontRef idx="minor">
            <a:schemeClr val="tx1"/>
          </a:fontRef>
        </p:style>
      </p:cxnSp>
      <p:sp>
        <p:nvSpPr>
          <p:cNvPr id="25" name="Rectángulo 24">
            <a:extLst>
              <a:ext uri="{FF2B5EF4-FFF2-40B4-BE49-F238E27FC236}">
                <a16:creationId xmlns:a16="http://schemas.microsoft.com/office/drawing/2014/main" id="{97AB586B-108C-4309-B7B6-AA93F7805BA1}"/>
              </a:ext>
            </a:extLst>
          </p:cNvPr>
          <p:cNvSpPr/>
          <p:nvPr userDrawn="1"/>
        </p:nvSpPr>
        <p:spPr>
          <a:xfrm>
            <a:off x="515937" y="241735"/>
            <a:ext cx="5580063" cy="486926"/>
          </a:xfrm>
          <a:prstGeom prst="rect">
            <a:avLst/>
          </a:prstGeom>
          <a:solidFill>
            <a:srgbClr val="192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6" name="Marcador de texto 3">
            <a:extLst>
              <a:ext uri="{FF2B5EF4-FFF2-40B4-BE49-F238E27FC236}">
                <a16:creationId xmlns:a16="http://schemas.microsoft.com/office/drawing/2014/main" id="{261A03D4-35C4-4BD7-9D83-DB1417807014}"/>
              </a:ext>
            </a:extLst>
          </p:cNvPr>
          <p:cNvSpPr>
            <a:spLocks noGrp="1"/>
          </p:cNvSpPr>
          <p:nvPr>
            <p:ph type="body" sz="quarter" idx="13" hasCustomPrompt="1"/>
          </p:nvPr>
        </p:nvSpPr>
        <p:spPr>
          <a:xfrm>
            <a:off x="515937" y="241734"/>
            <a:ext cx="5358607" cy="470001"/>
          </a:xfrm>
          <a:prstGeom prst="rect">
            <a:avLst/>
          </a:prstGeom>
        </p:spPr>
        <p:txBody>
          <a:bodyPr/>
          <a:lstStyle>
            <a:lvl1pPr marL="0" indent="0">
              <a:buNone/>
              <a:tabLst>
                <a:tab pos="2333625" algn="l"/>
              </a:tabLst>
              <a:defRPr sz="2400" b="1">
                <a:solidFill>
                  <a:srgbClr val="EDF0F8"/>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pic>
        <p:nvPicPr>
          <p:cNvPr id="28" name="Imagen 27">
            <a:extLst>
              <a:ext uri="{FF2B5EF4-FFF2-40B4-BE49-F238E27FC236}">
                <a16:creationId xmlns:a16="http://schemas.microsoft.com/office/drawing/2014/main" id="{98426FD5-B030-4AE5-8D57-E655B3CEB8A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65432" y="234803"/>
            <a:ext cx="685739" cy="356823"/>
          </a:xfrm>
          <a:prstGeom prst="rect">
            <a:avLst/>
          </a:prstGeom>
        </p:spPr>
      </p:pic>
      <p:sp>
        <p:nvSpPr>
          <p:cNvPr id="29" name="CuadroTexto 28">
            <a:extLst>
              <a:ext uri="{FF2B5EF4-FFF2-40B4-BE49-F238E27FC236}">
                <a16:creationId xmlns:a16="http://schemas.microsoft.com/office/drawing/2014/main" id="{81260447-4C77-4D0E-A3AB-64ADE8766544}"/>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2024. </a:t>
            </a:r>
            <a:r>
              <a:rPr kumimoji="0" lang="es-ES" sz="800" b="0" i="0" u="none" strike="noStrike" kern="1200" cap="none" spc="0" normalizeH="0" baseline="0" noProof="0" dirty="0" err="1">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Confidential</a:t>
            </a: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a:t>
            </a:r>
          </a:p>
        </p:txBody>
      </p:sp>
      <p:sp>
        <p:nvSpPr>
          <p:cNvPr id="30" name="Marcador de texto 16">
            <a:extLst>
              <a:ext uri="{FF2B5EF4-FFF2-40B4-BE49-F238E27FC236}">
                <a16:creationId xmlns:a16="http://schemas.microsoft.com/office/drawing/2014/main" id="{9A902ADE-7DD6-4D08-8B1D-8D0EF10D12F9}"/>
              </a:ext>
            </a:extLst>
          </p:cNvPr>
          <p:cNvSpPr>
            <a:spLocks noGrp="1"/>
          </p:cNvSpPr>
          <p:nvPr>
            <p:ph type="body" sz="quarter" idx="18" hasCustomPrompt="1"/>
          </p:nvPr>
        </p:nvSpPr>
        <p:spPr>
          <a:xfrm>
            <a:off x="227013" y="6592400"/>
            <a:ext cx="1639887" cy="256076"/>
          </a:xfrm>
          <a:prstGeom prst="rect">
            <a:avLst/>
          </a:prstGeom>
        </p:spPr>
        <p:txBody>
          <a:bodyPr/>
          <a:lstStyle>
            <a:lvl1pPr marL="0" indent="0">
              <a:buNone/>
              <a:defRPr sz="900">
                <a:solidFill>
                  <a:srgbClr val="19215F"/>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3582421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atro columnas">
    <p:spTree>
      <p:nvGrpSpPr>
        <p:cNvPr id="1" name=""/>
        <p:cNvGrpSpPr/>
        <p:nvPr/>
      </p:nvGrpSpPr>
      <p:grpSpPr>
        <a:xfrm>
          <a:off x="0" y="0"/>
          <a:ext cx="0" cy="0"/>
          <a:chOff x="0" y="0"/>
          <a:chExt cx="0" cy="0"/>
        </a:xfrm>
      </p:grpSpPr>
      <p:sp>
        <p:nvSpPr>
          <p:cNvPr id="5" name="Marcador de texto 15">
            <a:extLst>
              <a:ext uri="{FF2B5EF4-FFF2-40B4-BE49-F238E27FC236}">
                <a16:creationId xmlns:a16="http://schemas.microsoft.com/office/drawing/2014/main" id="{186395C0-475D-473C-B732-9D790B8F818D}"/>
              </a:ext>
            </a:extLst>
          </p:cNvPr>
          <p:cNvSpPr>
            <a:spLocks noGrp="1"/>
          </p:cNvSpPr>
          <p:nvPr>
            <p:ph type="body" sz="quarter" idx="17" hasCustomPrompt="1"/>
          </p:nvPr>
        </p:nvSpPr>
        <p:spPr>
          <a:xfrm>
            <a:off x="554037" y="3684415"/>
            <a:ext cx="2501683" cy="2799796"/>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lvl1pPr>
              <a:defRPr/>
            </a:lvl1pPr>
          </a:lstStyle>
          <a:p>
            <a:r>
              <a:rPr lang="es-ES"/>
              <a:t>Insertar texto</a:t>
            </a:r>
          </a:p>
        </p:txBody>
      </p:sp>
      <p:sp>
        <p:nvSpPr>
          <p:cNvPr id="6" name="Marcador de texto 16">
            <a:extLst>
              <a:ext uri="{FF2B5EF4-FFF2-40B4-BE49-F238E27FC236}">
                <a16:creationId xmlns:a16="http://schemas.microsoft.com/office/drawing/2014/main" id="{F8F4A019-18F2-4A80-AED1-04BBFFAC83E1}"/>
              </a:ext>
            </a:extLst>
          </p:cNvPr>
          <p:cNvSpPr>
            <a:spLocks noGrp="1"/>
          </p:cNvSpPr>
          <p:nvPr>
            <p:ph type="body" sz="quarter" idx="18" hasCustomPrompt="1"/>
          </p:nvPr>
        </p:nvSpPr>
        <p:spPr>
          <a:xfrm>
            <a:off x="3416372" y="3690089"/>
            <a:ext cx="2501683" cy="2799796"/>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lvl1pPr>
              <a:defRPr/>
            </a:lvl1pPr>
          </a:lstStyle>
          <a:p>
            <a:r>
              <a:rPr lang="es-ES"/>
              <a:t>Insertar texto​</a:t>
            </a:r>
          </a:p>
        </p:txBody>
      </p:sp>
      <p:sp>
        <p:nvSpPr>
          <p:cNvPr id="12" name="Marcador de texto 15">
            <a:extLst>
              <a:ext uri="{FF2B5EF4-FFF2-40B4-BE49-F238E27FC236}">
                <a16:creationId xmlns:a16="http://schemas.microsoft.com/office/drawing/2014/main" id="{5011B233-F334-413F-988D-9A173C9D00E2}"/>
              </a:ext>
            </a:extLst>
          </p:cNvPr>
          <p:cNvSpPr>
            <a:spLocks noGrp="1"/>
          </p:cNvSpPr>
          <p:nvPr>
            <p:ph type="body" sz="quarter" idx="22" hasCustomPrompt="1"/>
          </p:nvPr>
        </p:nvSpPr>
        <p:spPr>
          <a:xfrm>
            <a:off x="6278707" y="3684415"/>
            <a:ext cx="2501683" cy="2799796"/>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lvl1pPr>
              <a:defRPr/>
            </a:lvl1pPr>
          </a:lstStyle>
          <a:p>
            <a:r>
              <a:rPr lang="es-ES"/>
              <a:t>Insertar texto</a:t>
            </a:r>
          </a:p>
        </p:txBody>
      </p:sp>
      <p:sp>
        <p:nvSpPr>
          <p:cNvPr id="13" name="Marcador de texto 16">
            <a:extLst>
              <a:ext uri="{FF2B5EF4-FFF2-40B4-BE49-F238E27FC236}">
                <a16:creationId xmlns:a16="http://schemas.microsoft.com/office/drawing/2014/main" id="{31CCB223-EB8C-493D-9CB3-C097ECEED2A9}"/>
              </a:ext>
            </a:extLst>
          </p:cNvPr>
          <p:cNvSpPr>
            <a:spLocks noGrp="1"/>
          </p:cNvSpPr>
          <p:nvPr>
            <p:ph type="body" sz="quarter" idx="23" hasCustomPrompt="1"/>
          </p:nvPr>
        </p:nvSpPr>
        <p:spPr>
          <a:xfrm>
            <a:off x="9141042" y="3690089"/>
            <a:ext cx="2501683" cy="2799796"/>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lvl1pPr>
              <a:defRPr/>
            </a:lvl1pPr>
          </a:lstStyle>
          <a:p>
            <a:r>
              <a:rPr lang="es-ES"/>
              <a:t>Insertar texto​</a:t>
            </a:r>
          </a:p>
        </p:txBody>
      </p:sp>
      <p:sp>
        <p:nvSpPr>
          <p:cNvPr id="7" name="Marcador de texto 6">
            <a:extLst>
              <a:ext uri="{FF2B5EF4-FFF2-40B4-BE49-F238E27FC236}">
                <a16:creationId xmlns:a16="http://schemas.microsoft.com/office/drawing/2014/main" id="{E5999A33-6338-4032-9A33-B88454F92AEF}"/>
              </a:ext>
            </a:extLst>
          </p:cNvPr>
          <p:cNvSpPr>
            <a:spLocks noGrp="1"/>
          </p:cNvSpPr>
          <p:nvPr>
            <p:ph type="body" sz="quarter" idx="25" hasCustomPrompt="1"/>
          </p:nvPr>
        </p:nvSpPr>
        <p:spPr>
          <a:xfrm>
            <a:off x="227013" y="1484313"/>
            <a:ext cx="11737975" cy="1868485"/>
          </a:xfrm>
          <a:prstGeom prst="rect">
            <a:avLst/>
          </a:prstGeom>
        </p:spPr>
        <p:txBody>
          <a:bodyPr/>
          <a:lstStyle>
            <a:lvl1pPr marL="0" indent="0">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s-ES"/>
              <a:t>Insertar texto</a:t>
            </a:r>
          </a:p>
        </p:txBody>
      </p:sp>
      <p:sp>
        <p:nvSpPr>
          <p:cNvPr id="18" name="Elipse 17">
            <a:extLst>
              <a:ext uri="{FF2B5EF4-FFF2-40B4-BE49-F238E27FC236}">
                <a16:creationId xmlns:a16="http://schemas.microsoft.com/office/drawing/2014/main" id="{BAFCEBAC-0409-4A61-AC04-648AF9260D40}"/>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6" name="Marcador de número de diapositiva 8">
            <a:extLst>
              <a:ext uri="{FF2B5EF4-FFF2-40B4-BE49-F238E27FC236}">
                <a16:creationId xmlns:a16="http://schemas.microsoft.com/office/drawing/2014/main" id="{A109893A-98FD-40B6-864B-EBD137B09228}"/>
              </a:ext>
            </a:extLst>
          </p:cNvPr>
          <p:cNvSpPr>
            <a:spLocks noGrp="1"/>
          </p:cNvSpPr>
          <p:nvPr>
            <p:ph type="sldNum" sz="quarter" idx="12"/>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17" name="Rectángulo 16">
            <a:extLst>
              <a:ext uri="{FF2B5EF4-FFF2-40B4-BE49-F238E27FC236}">
                <a16:creationId xmlns:a16="http://schemas.microsoft.com/office/drawing/2014/main" id="{275CD42E-C57B-4DDA-A80F-FC80628AC65F}"/>
              </a:ext>
            </a:extLst>
          </p:cNvPr>
          <p:cNvSpPr/>
          <p:nvPr userDrawn="1"/>
        </p:nvSpPr>
        <p:spPr>
          <a:xfrm>
            <a:off x="0" y="241735"/>
            <a:ext cx="5580063" cy="486926"/>
          </a:xfrm>
          <a:prstGeom prst="rect">
            <a:avLst/>
          </a:prstGeom>
          <a:solidFill>
            <a:srgbClr val="19215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2" name="Marcador de texto 3">
            <a:extLst>
              <a:ext uri="{FF2B5EF4-FFF2-40B4-BE49-F238E27FC236}">
                <a16:creationId xmlns:a16="http://schemas.microsoft.com/office/drawing/2014/main" id="{5F7228B2-494B-424E-91B0-71DB3FE0B361}"/>
              </a:ext>
            </a:extLst>
          </p:cNvPr>
          <p:cNvSpPr>
            <a:spLocks noGrp="1"/>
          </p:cNvSpPr>
          <p:nvPr>
            <p:ph type="body" sz="quarter" idx="14"/>
          </p:nvPr>
        </p:nvSpPr>
        <p:spPr>
          <a:xfrm>
            <a:off x="515938" y="726746"/>
            <a:ext cx="5358606" cy="474271"/>
          </a:xfrm>
          <a:prstGeom prst="rect">
            <a:avLst/>
          </a:prstGeom>
        </p:spPr>
        <p:txBody>
          <a:bodyPr>
            <a:noAutofit/>
          </a:bodyPr>
          <a:lstStyle>
            <a:lvl1pPr marL="0" indent="0">
              <a:buNone/>
              <a:defRPr sz="1400" b="1">
                <a:solidFill>
                  <a:srgbClr val="4858D0"/>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s-ES"/>
          </a:p>
        </p:txBody>
      </p:sp>
      <p:cxnSp>
        <p:nvCxnSpPr>
          <p:cNvPr id="23" name="Conector recto 22">
            <a:extLst>
              <a:ext uri="{FF2B5EF4-FFF2-40B4-BE49-F238E27FC236}">
                <a16:creationId xmlns:a16="http://schemas.microsoft.com/office/drawing/2014/main" id="{4B0C8474-3882-4106-BCB7-8F92D8AA7580}"/>
              </a:ext>
            </a:extLst>
          </p:cNvPr>
          <p:cNvCxnSpPr>
            <a:cxnSpLocks/>
          </p:cNvCxnSpPr>
          <p:nvPr userDrawn="1"/>
        </p:nvCxnSpPr>
        <p:spPr>
          <a:xfrm>
            <a:off x="-104775" y="1254128"/>
            <a:ext cx="3378467" cy="0"/>
          </a:xfrm>
          <a:prstGeom prst="line">
            <a:avLst/>
          </a:prstGeom>
          <a:ln w="34925">
            <a:solidFill>
              <a:srgbClr val="EDF0F8"/>
            </a:solidFill>
          </a:ln>
        </p:spPr>
        <p:style>
          <a:lnRef idx="1">
            <a:schemeClr val="accent1"/>
          </a:lnRef>
          <a:fillRef idx="0">
            <a:schemeClr val="accent1"/>
          </a:fillRef>
          <a:effectRef idx="0">
            <a:schemeClr val="accent1"/>
          </a:effectRef>
          <a:fontRef idx="minor">
            <a:schemeClr val="tx1"/>
          </a:fontRef>
        </p:style>
      </p:cxnSp>
      <p:sp>
        <p:nvSpPr>
          <p:cNvPr id="24" name="Rectángulo 23">
            <a:extLst>
              <a:ext uri="{FF2B5EF4-FFF2-40B4-BE49-F238E27FC236}">
                <a16:creationId xmlns:a16="http://schemas.microsoft.com/office/drawing/2014/main" id="{4F44201F-6F04-4721-BD6E-EEAEC16A7109}"/>
              </a:ext>
            </a:extLst>
          </p:cNvPr>
          <p:cNvSpPr/>
          <p:nvPr userDrawn="1"/>
        </p:nvSpPr>
        <p:spPr>
          <a:xfrm>
            <a:off x="515937" y="241735"/>
            <a:ext cx="5580063" cy="486926"/>
          </a:xfrm>
          <a:prstGeom prst="rect">
            <a:avLst/>
          </a:prstGeom>
          <a:solidFill>
            <a:srgbClr val="192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5" name="Marcador de texto 3">
            <a:extLst>
              <a:ext uri="{FF2B5EF4-FFF2-40B4-BE49-F238E27FC236}">
                <a16:creationId xmlns:a16="http://schemas.microsoft.com/office/drawing/2014/main" id="{3398AA3E-7AED-4768-8970-638DA51AB952}"/>
              </a:ext>
            </a:extLst>
          </p:cNvPr>
          <p:cNvSpPr>
            <a:spLocks noGrp="1"/>
          </p:cNvSpPr>
          <p:nvPr>
            <p:ph type="body" sz="quarter" idx="13" hasCustomPrompt="1"/>
          </p:nvPr>
        </p:nvSpPr>
        <p:spPr>
          <a:xfrm>
            <a:off x="515937" y="241734"/>
            <a:ext cx="5358607" cy="470001"/>
          </a:xfrm>
          <a:prstGeom prst="rect">
            <a:avLst/>
          </a:prstGeom>
        </p:spPr>
        <p:txBody>
          <a:bodyPr/>
          <a:lstStyle>
            <a:lvl1pPr marL="0" indent="0">
              <a:buNone/>
              <a:tabLst>
                <a:tab pos="2333625" algn="l"/>
              </a:tabLst>
              <a:defRPr sz="2400" b="1">
                <a:solidFill>
                  <a:srgbClr val="EDF0F8"/>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pic>
        <p:nvPicPr>
          <p:cNvPr id="31" name="Imagen 30">
            <a:extLst>
              <a:ext uri="{FF2B5EF4-FFF2-40B4-BE49-F238E27FC236}">
                <a16:creationId xmlns:a16="http://schemas.microsoft.com/office/drawing/2014/main" id="{405AE710-F2D9-4EDD-97E0-93AD6D6DA60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65432" y="234803"/>
            <a:ext cx="685739" cy="356823"/>
          </a:xfrm>
          <a:prstGeom prst="rect">
            <a:avLst/>
          </a:prstGeom>
        </p:spPr>
      </p:pic>
      <p:sp>
        <p:nvSpPr>
          <p:cNvPr id="32" name="CuadroTexto 31">
            <a:extLst>
              <a:ext uri="{FF2B5EF4-FFF2-40B4-BE49-F238E27FC236}">
                <a16:creationId xmlns:a16="http://schemas.microsoft.com/office/drawing/2014/main" id="{70DA8445-EF3F-4F1B-B897-D9FD8F312B2D}"/>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2024. </a:t>
            </a:r>
            <a:r>
              <a:rPr kumimoji="0" lang="es-ES" sz="800" b="0" i="0" u="none" strike="noStrike" kern="1200" cap="none" spc="0" normalizeH="0" baseline="0" noProof="0" dirty="0" err="1">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Confidential</a:t>
            </a: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a:t>
            </a:r>
          </a:p>
        </p:txBody>
      </p:sp>
      <p:sp>
        <p:nvSpPr>
          <p:cNvPr id="33" name="Marcador de texto 16">
            <a:extLst>
              <a:ext uri="{FF2B5EF4-FFF2-40B4-BE49-F238E27FC236}">
                <a16:creationId xmlns:a16="http://schemas.microsoft.com/office/drawing/2014/main" id="{6B3F1239-2855-41DD-B502-211F60BA41BC}"/>
              </a:ext>
            </a:extLst>
          </p:cNvPr>
          <p:cNvSpPr>
            <a:spLocks noGrp="1"/>
          </p:cNvSpPr>
          <p:nvPr>
            <p:ph type="body" sz="quarter" idx="26" hasCustomPrompt="1"/>
          </p:nvPr>
        </p:nvSpPr>
        <p:spPr>
          <a:xfrm>
            <a:off x="227013" y="6592400"/>
            <a:ext cx="1639887" cy="256076"/>
          </a:xfrm>
          <a:prstGeom prst="rect">
            <a:avLst/>
          </a:prstGeom>
        </p:spPr>
        <p:txBody>
          <a:bodyPr/>
          <a:lstStyle>
            <a:lvl1pPr marL="0" indent="0">
              <a:buNone/>
              <a:defRPr sz="900">
                <a:solidFill>
                  <a:srgbClr val="19215F"/>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35174918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ítulos en columnas">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65F72C1C-2E61-41B5-88FE-0AFBD8525356}"/>
              </a:ext>
            </a:extLst>
          </p:cNvPr>
          <p:cNvSpPr>
            <a:spLocks noGrp="1"/>
          </p:cNvSpPr>
          <p:nvPr>
            <p:ph type="body" sz="quarter" idx="13" hasCustomPrompt="1"/>
          </p:nvPr>
        </p:nvSpPr>
        <p:spPr>
          <a:xfrm>
            <a:off x="2020097" y="1484313"/>
            <a:ext cx="2347827" cy="416171"/>
          </a:xfrm>
          <a:prstGeom prst="rect">
            <a:avLst/>
          </a:prstGeom>
        </p:spPr>
        <p:txBody>
          <a:bodyPr>
            <a:noAutofit/>
          </a:bodyPr>
          <a:lstStyle>
            <a:lvl1pPr marL="0" indent="0" algn="ctr">
              <a:buNone/>
              <a:defRPr sz="2400" b="1">
                <a:solidFill>
                  <a:srgbClr val="20275E"/>
                </a:solidFill>
                <a:latin typeface="Roboto" panose="02000000000000000000" pitchFamily="2" charset="0"/>
                <a:ea typeface="Roboto" panose="02000000000000000000" pitchFamily="2" charset="0"/>
              </a:defRPr>
            </a:lvl1pPr>
          </a:lstStyle>
          <a:p>
            <a:pPr lvl="0"/>
            <a:r>
              <a:rPr lang="es-ES"/>
              <a:t>Subtítulo 1</a:t>
            </a:r>
          </a:p>
        </p:txBody>
      </p:sp>
      <p:sp>
        <p:nvSpPr>
          <p:cNvPr id="10" name="Marcador de texto 9">
            <a:extLst>
              <a:ext uri="{FF2B5EF4-FFF2-40B4-BE49-F238E27FC236}">
                <a16:creationId xmlns:a16="http://schemas.microsoft.com/office/drawing/2014/main" id="{99F3D12D-E650-499D-A587-D1D7727550D7}"/>
              </a:ext>
            </a:extLst>
          </p:cNvPr>
          <p:cNvSpPr>
            <a:spLocks noGrp="1"/>
          </p:cNvSpPr>
          <p:nvPr>
            <p:ph type="body" sz="quarter" idx="14" hasCustomPrompt="1"/>
          </p:nvPr>
        </p:nvSpPr>
        <p:spPr>
          <a:xfrm>
            <a:off x="2020886" y="4078878"/>
            <a:ext cx="2347827" cy="416171"/>
          </a:xfrm>
          <a:prstGeom prst="rect">
            <a:avLst/>
          </a:prstGeom>
        </p:spPr>
        <p:txBody>
          <a:bodyPr>
            <a:noAutofit/>
          </a:bodyPr>
          <a:lstStyle>
            <a:lvl1pPr marL="0" indent="0" algn="ctr">
              <a:buNone/>
              <a:defRPr sz="2400" b="1">
                <a:solidFill>
                  <a:srgbClr val="20275E"/>
                </a:solidFill>
                <a:latin typeface="Roboto" panose="02000000000000000000" pitchFamily="2" charset="0"/>
                <a:ea typeface="Roboto" panose="02000000000000000000" pitchFamily="2" charset="0"/>
              </a:defRPr>
            </a:lvl1pPr>
          </a:lstStyle>
          <a:p>
            <a:pPr lvl="0"/>
            <a:r>
              <a:rPr lang="es-ES"/>
              <a:t>Subtítulo 2</a:t>
            </a:r>
          </a:p>
        </p:txBody>
      </p:sp>
      <p:sp>
        <p:nvSpPr>
          <p:cNvPr id="16" name="Marcador de texto 15">
            <a:extLst>
              <a:ext uri="{FF2B5EF4-FFF2-40B4-BE49-F238E27FC236}">
                <a16:creationId xmlns:a16="http://schemas.microsoft.com/office/drawing/2014/main" id="{56C88A82-88D7-4209-B63E-48D0A7327908}"/>
              </a:ext>
            </a:extLst>
          </p:cNvPr>
          <p:cNvSpPr>
            <a:spLocks noGrp="1"/>
          </p:cNvSpPr>
          <p:nvPr>
            <p:ph type="body" sz="quarter" idx="15" hasCustomPrompt="1"/>
          </p:nvPr>
        </p:nvSpPr>
        <p:spPr>
          <a:xfrm>
            <a:off x="7439025" y="1484313"/>
            <a:ext cx="2347827" cy="416171"/>
          </a:xfrm>
          <a:prstGeom prst="rect">
            <a:avLst/>
          </a:prstGeom>
        </p:spPr>
        <p:txBody>
          <a:bodyPr>
            <a:noAutofit/>
          </a:bodyPr>
          <a:lstStyle>
            <a:lvl1pPr marL="0" indent="0" algn="ctr">
              <a:buNone/>
              <a:defRPr sz="2400" b="1">
                <a:solidFill>
                  <a:srgbClr val="20275E"/>
                </a:solidFill>
                <a:latin typeface="Roboto" panose="02000000000000000000" pitchFamily="2" charset="0"/>
                <a:ea typeface="Roboto" panose="02000000000000000000" pitchFamily="2" charset="0"/>
              </a:defRPr>
            </a:lvl1pPr>
          </a:lstStyle>
          <a:p>
            <a:pPr lvl="0"/>
            <a:r>
              <a:rPr lang="es-ES"/>
              <a:t>Subtítulo 3</a:t>
            </a:r>
          </a:p>
        </p:txBody>
      </p:sp>
      <p:sp>
        <p:nvSpPr>
          <p:cNvPr id="18" name="Marcador de texto 17">
            <a:extLst>
              <a:ext uri="{FF2B5EF4-FFF2-40B4-BE49-F238E27FC236}">
                <a16:creationId xmlns:a16="http://schemas.microsoft.com/office/drawing/2014/main" id="{281B5D41-6E02-414F-A777-C08EAE08CA89}"/>
              </a:ext>
            </a:extLst>
          </p:cNvPr>
          <p:cNvSpPr>
            <a:spLocks noGrp="1"/>
          </p:cNvSpPr>
          <p:nvPr>
            <p:ph type="body" sz="quarter" idx="16" hasCustomPrompt="1"/>
          </p:nvPr>
        </p:nvSpPr>
        <p:spPr>
          <a:xfrm>
            <a:off x="7439814" y="4078878"/>
            <a:ext cx="2347827" cy="416171"/>
          </a:xfrm>
          <a:prstGeom prst="rect">
            <a:avLst/>
          </a:prstGeom>
        </p:spPr>
        <p:txBody>
          <a:bodyPr>
            <a:noAutofit/>
          </a:bodyPr>
          <a:lstStyle>
            <a:lvl1pPr marL="0" indent="0" algn="ctr">
              <a:buNone/>
              <a:defRPr sz="2400" b="1">
                <a:solidFill>
                  <a:srgbClr val="20275E"/>
                </a:solidFill>
                <a:latin typeface="Roboto" panose="02000000000000000000" pitchFamily="2" charset="0"/>
                <a:ea typeface="Roboto" panose="02000000000000000000" pitchFamily="2" charset="0"/>
              </a:defRPr>
            </a:lvl1pPr>
          </a:lstStyle>
          <a:p>
            <a:pPr lvl="0"/>
            <a:r>
              <a:rPr lang="es-ES"/>
              <a:t>Subtítulo 4</a:t>
            </a:r>
          </a:p>
        </p:txBody>
      </p:sp>
      <p:sp>
        <p:nvSpPr>
          <p:cNvPr id="20" name="Marcador de texto 19">
            <a:extLst>
              <a:ext uri="{FF2B5EF4-FFF2-40B4-BE49-F238E27FC236}">
                <a16:creationId xmlns:a16="http://schemas.microsoft.com/office/drawing/2014/main" id="{DEE1A967-94D6-4833-B5A5-D9FAC9307C55}"/>
              </a:ext>
            </a:extLst>
          </p:cNvPr>
          <p:cNvSpPr>
            <a:spLocks noGrp="1"/>
          </p:cNvSpPr>
          <p:nvPr>
            <p:ph type="body" sz="quarter" idx="17" hasCustomPrompt="1"/>
          </p:nvPr>
        </p:nvSpPr>
        <p:spPr>
          <a:xfrm>
            <a:off x="1456851" y="1978340"/>
            <a:ext cx="3476688" cy="1898887"/>
          </a:xfrm>
          <a:prstGeom prst="rect">
            <a:avLst/>
          </a:prstGeom>
        </p:spPr>
        <p:txBody>
          <a:bodyPr>
            <a:noAutofit/>
          </a:bodyPr>
          <a:lstStyle>
            <a:lvl1pPr marL="0" indent="0" algn="ctr">
              <a:lnSpc>
                <a:spcPct val="100000"/>
              </a:lnSpc>
              <a:buNone/>
              <a:defRPr sz="1600">
                <a:solidFill>
                  <a:schemeClr val="tx2"/>
                </a:solidFill>
                <a:latin typeface="Roboto" panose="02000000000000000000" pitchFamily="2" charset="0"/>
                <a:ea typeface="Roboto" panose="02000000000000000000" pitchFamily="2" charset="0"/>
              </a:defRPr>
            </a:lvl1pPr>
          </a:lstStyle>
          <a:p>
            <a:pPr lvl="0"/>
            <a:r>
              <a:rPr lang="es-ES"/>
              <a:t>Haga clic para agregar contenido de texto</a:t>
            </a:r>
          </a:p>
        </p:txBody>
      </p:sp>
      <p:sp>
        <p:nvSpPr>
          <p:cNvPr id="23" name="Marcador de texto 22">
            <a:extLst>
              <a:ext uri="{FF2B5EF4-FFF2-40B4-BE49-F238E27FC236}">
                <a16:creationId xmlns:a16="http://schemas.microsoft.com/office/drawing/2014/main" id="{00FE2A69-E66C-4A55-A527-8AFF24849805}"/>
              </a:ext>
            </a:extLst>
          </p:cNvPr>
          <p:cNvSpPr>
            <a:spLocks noGrp="1"/>
          </p:cNvSpPr>
          <p:nvPr>
            <p:ph type="body" sz="quarter" idx="18" hasCustomPrompt="1"/>
          </p:nvPr>
        </p:nvSpPr>
        <p:spPr>
          <a:xfrm>
            <a:off x="1456851" y="4582430"/>
            <a:ext cx="3476688" cy="1898679"/>
          </a:xfrm>
          <a:prstGeom prst="rect">
            <a:avLst/>
          </a:prstGeom>
        </p:spPr>
        <p:txBody>
          <a:bodyPr>
            <a:noAutofit/>
          </a:bodyPr>
          <a:lstStyle>
            <a:lvl1pPr marL="0" indent="0" algn="ctr">
              <a:lnSpc>
                <a:spcPct val="100000"/>
              </a:lnSpc>
              <a:buNone/>
              <a:defRPr lang="es-ES" sz="1600" kern="1200" dirty="0" smtClean="0">
                <a:solidFill>
                  <a:schemeClr val="tx2"/>
                </a:solidFill>
                <a:latin typeface="Roboto" panose="02000000000000000000" pitchFamily="2" charset="0"/>
                <a:ea typeface="Roboto" panose="02000000000000000000" pitchFamily="2" charset="0"/>
                <a:cs typeface="+mn-cs"/>
              </a:defRPr>
            </a:lvl1pPr>
          </a:lstStyle>
          <a:p>
            <a:pPr lvl="0"/>
            <a:r>
              <a:rPr lang="es-ES"/>
              <a:t>Haga clic para agregar contenido de texto</a:t>
            </a:r>
          </a:p>
          <a:p>
            <a:pPr lvl="0"/>
            <a:endParaRPr lang="es-ES"/>
          </a:p>
        </p:txBody>
      </p:sp>
      <p:sp>
        <p:nvSpPr>
          <p:cNvPr id="25" name="Marcador de texto 24">
            <a:extLst>
              <a:ext uri="{FF2B5EF4-FFF2-40B4-BE49-F238E27FC236}">
                <a16:creationId xmlns:a16="http://schemas.microsoft.com/office/drawing/2014/main" id="{C07807A6-CDF7-46FA-97A7-C2FEFAAE4504}"/>
              </a:ext>
            </a:extLst>
          </p:cNvPr>
          <p:cNvSpPr>
            <a:spLocks noGrp="1"/>
          </p:cNvSpPr>
          <p:nvPr>
            <p:ph type="body" sz="quarter" idx="19" hasCustomPrompt="1"/>
          </p:nvPr>
        </p:nvSpPr>
        <p:spPr>
          <a:xfrm>
            <a:off x="6874988" y="1978475"/>
            <a:ext cx="3476688" cy="1898679"/>
          </a:xfrm>
          <a:prstGeom prst="rect">
            <a:avLst/>
          </a:prstGeom>
        </p:spPr>
        <p:txBody>
          <a:bodyPr>
            <a:noAutofit/>
          </a:bodyPr>
          <a:lstStyle>
            <a:lvl1pPr marL="0" indent="0" algn="ctr">
              <a:lnSpc>
                <a:spcPct val="100000"/>
              </a:lnSpc>
              <a:buNone/>
              <a:defRPr sz="1600">
                <a:solidFill>
                  <a:schemeClr val="tx2"/>
                </a:solidFill>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a:t>Haga clic para agregar contenido de texto</a:t>
            </a:r>
          </a:p>
        </p:txBody>
      </p:sp>
      <p:sp>
        <p:nvSpPr>
          <p:cNvPr id="27" name="Marcador de texto 26">
            <a:extLst>
              <a:ext uri="{FF2B5EF4-FFF2-40B4-BE49-F238E27FC236}">
                <a16:creationId xmlns:a16="http://schemas.microsoft.com/office/drawing/2014/main" id="{F18655F4-9846-47F7-84CE-FB60F5834013}"/>
              </a:ext>
            </a:extLst>
          </p:cNvPr>
          <p:cNvSpPr>
            <a:spLocks noGrp="1"/>
          </p:cNvSpPr>
          <p:nvPr>
            <p:ph type="body" sz="quarter" idx="20" hasCustomPrompt="1"/>
          </p:nvPr>
        </p:nvSpPr>
        <p:spPr>
          <a:xfrm>
            <a:off x="6875778" y="4582430"/>
            <a:ext cx="3476687" cy="1898679"/>
          </a:xfrm>
          <a:prstGeom prst="rect">
            <a:avLst/>
          </a:prstGeom>
        </p:spPr>
        <p:txBody>
          <a:bodyPr>
            <a:noAutofit/>
          </a:bodyPr>
          <a:lstStyle>
            <a:lvl1pPr marL="0" indent="0" algn="ctr">
              <a:lnSpc>
                <a:spcPct val="100000"/>
              </a:lnSpc>
              <a:buNone/>
              <a:defRPr lang="es-ES" sz="1600" kern="1200" dirty="0" smtClean="0">
                <a:solidFill>
                  <a:schemeClr val="tx2"/>
                </a:solidFill>
                <a:latin typeface="Roboto" panose="02000000000000000000" pitchFamily="2" charset="0"/>
                <a:ea typeface="Roboto" panose="02000000000000000000" pitchFamily="2" charset="0"/>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a:t>Haga clic para agregar contenido de texto</a:t>
            </a:r>
          </a:p>
        </p:txBody>
      </p:sp>
      <p:sp>
        <p:nvSpPr>
          <p:cNvPr id="33" name="Elipse 32">
            <a:extLst>
              <a:ext uri="{FF2B5EF4-FFF2-40B4-BE49-F238E27FC236}">
                <a16:creationId xmlns:a16="http://schemas.microsoft.com/office/drawing/2014/main" id="{B3ECCC3E-DFCC-4BA7-934B-8A02AA96A594}"/>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34" name="Marcador de número de diapositiva 8">
            <a:extLst>
              <a:ext uri="{FF2B5EF4-FFF2-40B4-BE49-F238E27FC236}">
                <a16:creationId xmlns:a16="http://schemas.microsoft.com/office/drawing/2014/main" id="{32294187-E1AD-4E30-871F-860C6776DE40}"/>
              </a:ext>
            </a:extLst>
          </p:cNvPr>
          <p:cNvSpPr>
            <a:spLocks noGrp="1"/>
          </p:cNvSpPr>
          <p:nvPr>
            <p:ph type="sldNum" sz="quarter" idx="12"/>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28" name="Rectángulo 27">
            <a:extLst>
              <a:ext uri="{FF2B5EF4-FFF2-40B4-BE49-F238E27FC236}">
                <a16:creationId xmlns:a16="http://schemas.microsoft.com/office/drawing/2014/main" id="{D34F78D3-3781-4C29-BBD3-477B3E22BF52}"/>
              </a:ext>
            </a:extLst>
          </p:cNvPr>
          <p:cNvSpPr/>
          <p:nvPr userDrawn="1"/>
        </p:nvSpPr>
        <p:spPr>
          <a:xfrm>
            <a:off x="0" y="241735"/>
            <a:ext cx="5580063" cy="486926"/>
          </a:xfrm>
          <a:prstGeom prst="rect">
            <a:avLst/>
          </a:prstGeom>
          <a:solidFill>
            <a:srgbClr val="19215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9" name="Marcador de texto 3">
            <a:extLst>
              <a:ext uri="{FF2B5EF4-FFF2-40B4-BE49-F238E27FC236}">
                <a16:creationId xmlns:a16="http://schemas.microsoft.com/office/drawing/2014/main" id="{ED23BE30-1035-4DA0-87B2-5EAE5E412746}"/>
              </a:ext>
            </a:extLst>
          </p:cNvPr>
          <p:cNvSpPr>
            <a:spLocks noGrp="1"/>
          </p:cNvSpPr>
          <p:nvPr>
            <p:ph type="body" sz="quarter" idx="21"/>
          </p:nvPr>
        </p:nvSpPr>
        <p:spPr>
          <a:xfrm>
            <a:off x="515938" y="726746"/>
            <a:ext cx="5358606" cy="474271"/>
          </a:xfrm>
          <a:prstGeom prst="rect">
            <a:avLst/>
          </a:prstGeom>
        </p:spPr>
        <p:txBody>
          <a:bodyPr>
            <a:noAutofit/>
          </a:bodyPr>
          <a:lstStyle>
            <a:lvl1pPr marL="0" indent="0">
              <a:buNone/>
              <a:defRPr sz="1400" b="1">
                <a:solidFill>
                  <a:srgbClr val="4858D0"/>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s-ES"/>
          </a:p>
        </p:txBody>
      </p:sp>
      <p:cxnSp>
        <p:nvCxnSpPr>
          <p:cNvPr id="30" name="Conector recto 29">
            <a:extLst>
              <a:ext uri="{FF2B5EF4-FFF2-40B4-BE49-F238E27FC236}">
                <a16:creationId xmlns:a16="http://schemas.microsoft.com/office/drawing/2014/main" id="{F4427CE5-0F0C-4F26-A4B9-EA60589D3CD1}"/>
              </a:ext>
            </a:extLst>
          </p:cNvPr>
          <p:cNvCxnSpPr>
            <a:cxnSpLocks/>
          </p:cNvCxnSpPr>
          <p:nvPr userDrawn="1"/>
        </p:nvCxnSpPr>
        <p:spPr>
          <a:xfrm>
            <a:off x="-104775" y="1254128"/>
            <a:ext cx="3378467" cy="0"/>
          </a:xfrm>
          <a:prstGeom prst="line">
            <a:avLst/>
          </a:prstGeom>
          <a:ln w="34925">
            <a:solidFill>
              <a:srgbClr val="EDF0F8"/>
            </a:solidFill>
          </a:ln>
        </p:spPr>
        <p:style>
          <a:lnRef idx="1">
            <a:schemeClr val="accent1"/>
          </a:lnRef>
          <a:fillRef idx="0">
            <a:schemeClr val="accent1"/>
          </a:fillRef>
          <a:effectRef idx="0">
            <a:schemeClr val="accent1"/>
          </a:effectRef>
          <a:fontRef idx="minor">
            <a:schemeClr val="tx1"/>
          </a:fontRef>
        </p:style>
      </p:cxnSp>
      <p:sp>
        <p:nvSpPr>
          <p:cNvPr id="31" name="Rectángulo 30">
            <a:extLst>
              <a:ext uri="{FF2B5EF4-FFF2-40B4-BE49-F238E27FC236}">
                <a16:creationId xmlns:a16="http://schemas.microsoft.com/office/drawing/2014/main" id="{5512FAF4-4BB1-42C3-862D-5F3B9814986D}"/>
              </a:ext>
            </a:extLst>
          </p:cNvPr>
          <p:cNvSpPr/>
          <p:nvPr userDrawn="1"/>
        </p:nvSpPr>
        <p:spPr>
          <a:xfrm>
            <a:off x="515937" y="241735"/>
            <a:ext cx="5580063" cy="486926"/>
          </a:xfrm>
          <a:prstGeom prst="rect">
            <a:avLst/>
          </a:prstGeom>
          <a:solidFill>
            <a:srgbClr val="192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32" name="Marcador de texto 3">
            <a:extLst>
              <a:ext uri="{FF2B5EF4-FFF2-40B4-BE49-F238E27FC236}">
                <a16:creationId xmlns:a16="http://schemas.microsoft.com/office/drawing/2014/main" id="{D07D5455-2F45-4F29-BD37-797D9D8FE986}"/>
              </a:ext>
            </a:extLst>
          </p:cNvPr>
          <p:cNvSpPr>
            <a:spLocks noGrp="1"/>
          </p:cNvSpPr>
          <p:nvPr>
            <p:ph type="body" sz="quarter" idx="22" hasCustomPrompt="1"/>
          </p:nvPr>
        </p:nvSpPr>
        <p:spPr>
          <a:xfrm>
            <a:off x="515937" y="241734"/>
            <a:ext cx="5358607" cy="470001"/>
          </a:xfrm>
          <a:prstGeom prst="rect">
            <a:avLst/>
          </a:prstGeom>
        </p:spPr>
        <p:txBody>
          <a:bodyPr/>
          <a:lstStyle>
            <a:lvl1pPr marL="0" indent="0">
              <a:buNone/>
              <a:tabLst>
                <a:tab pos="2333625" algn="l"/>
              </a:tabLst>
              <a:defRPr sz="2400" b="1">
                <a:solidFill>
                  <a:srgbClr val="EDF0F8"/>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pic>
        <p:nvPicPr>
          <p:cNvPr id="38" name="Imagen 37">
            <a:extLst>
              <a:ext uri="{FF2B5EF4-FFF2-40B4-BE49-F238E27FC236}">
                <a16:creationId xmlns:a16="http://schemas.microsoft.com/office/drawing/2014/main" id="{01AF5DB4-0211-47B0-9111-D53BF90053F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65432" y="234803"/>
            <a:ext cx="685739" cy="356823"/>
          </a:xfrm>
          <a:prstGeom prst="rect">
            <a:avLst/>
          </a:prstGeom>
        </p:spPr>
      </p:pic>
      <p:sp>
        <p:nvSpPr>
          <p:cNvPr id="39" name="CuadroTexto 38">
            <a:extLst>
              <a:ext uri="{FF2B5EF4-FFF2-40B4-BE49-F238E27FC236}">
                <a16:creationId xmlns:a16="http://schemas.microsoft.com/office/drawing/2014/main" id="{7135B549-0A0A-4A3E-9BA4-D6A6C88B0D99}"/>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2024. </a:t>
            </a:r>
            <a:r>
              <a:rPr kumimoji="0" lang="es-ES" sz="800" b="0" i="0" u="none" strike="noStrike" kern="1200" cap="none" spc="0" normalizeH="0" baseline="0" noProof="0" dirty="0" err="1">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Confidential</a:t>
            </a: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a:t>
            </a:r>
          </a:p>
        </p:txBody>
      </p:sp>
      <p:sp>
        <p:nvSpPr>
          <p:cNvPr id="40" name="Marcador de texto 16">
            <a:extLst>
              <a:ext uri="{FF2B5EF4-FFF2-40B4-BE49-F238E27FC236}">
                <a16:creationId xmlns:a16="http://schemas.microsoft.com/office/drawing/2014/main" id="{31397E72-3E2C-40A6-A735-4560F9C5FA36}"/>
              </a:ext>
            </a:extLst>
          </p:cNvPr>
          <p:cNvSpPr>
            <a:spLocks noGrp="1"/>
          </p:cNvSpPr>
          <p:nvPr>
            <p:ph type="body" sz="quarter" idx="23" hasCustomPrompt="1"/>
          </p:nvPr>
        </p:nvSpPr>
        <p:spPr>
          <a:xfrm>
            <a:off x="227013" y="6592400"/>
            <a:ext cx="1639887" cy="256076"/>
          </a:xfrm>
          <a:prstGeom prst="rect">
            <a:avLst/>
          </a:prstGeom>
        </p:spPr>
        <p:txBody>
          <a:bodyPr/>
          <a:lstStyle>
            <a:lvl1pPr marL="0" indent="0">
              <a:buNone/>
              <a:defRPr sz="900">
                <a:solidFill>
                  <a:srgbClr val="19215F"/>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2126572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Diseño personalizado">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D46970DE-EA50-45D3-9C9F-DE4CD181F47D}"/>
              </a:ext>
            </a:extLst>
          </p:cNvPr>
          <p:cNvSpPr/>
          <p:nvPr/>
        </p:nvSpPr>
        <p:spPr>
          <a:xfrm>
            <a:off x="0" y="1384300"/>
            <a:ext cx="12192000" cy="5473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pic>
        <p:nvPicPr>
          <p:cNvPr id="3" name="Imagen 2" descr="Imagen que contiene persona, foto, joven, mujer&#10;&#10;Descripción generada automáticamente">
            <a:extLst>
              <a:ext uri="{FF2B5EF4-FFF2-40B4-BE49-F238E27FC236}">
                <a16:creationId xmlns:a16="http://schemas.microsoft.com/office/drawing/2014/main" id="{5CFC1364-4D87-4D1C-A4B9-FE8F5FF7C5A7}"/>
              </a:ext>
            </a:extLst>
          </p:cNvPr>
          <p:cNvPicPr>
            <a:picLocks noChangeAspect="1"/>
          </p:cNvPicPr>
          <p:nvPr userDrawn="1"/>
        </p:nvPicPr>
        <p:blipFill rotWithShape="1">
          <a:blip r:embed="rId2">
            <a:alphaModFix amt="72000"/>
            <a:extLst>
              <a:ext uri="{28A0092B-C50C-407E-A947-70E740481C1C}">
                <a14:useLocalDpi xmlns:a14="http://schemas.microsoft.com/office/drawing/2010/main" val="0"/>
              </a:ext>
            </a:extLst>
          </a:blip>
          <a:srcRect l="1601" r="1601" b="11587"/>
          <a:stretch/>
        </p:blipFill>
        <p:spPr>
          <a:xfrm>
            <a:off x="0" y="1346200"/>
            <a:ext cx="12192000" cy="5511800"/>
          </a:xfrm>
          <a:prstGeom prst="rect">
            <a:avLst/>
          </a:prstGeom>
        </p:spPr>
      </p:pic>
      <p:pic>
        <p:nvPicPr>
          <p:cNvPr id="15" name="Imagen 14" descr="Forma, Flecha&#10;&#10;Descripción generada automáticamente">
            <a:extLst>
              <a:ext uri="{FF2B5EF4-FFF2-40B4-BE49-F238E27FC236}">
                <a16:creationId xmlns:a16="http://schemas.microsoft.com/office/drawing/2014/main" id="{B4306A4A-4EDF-40A0-AA0C-B1A06860175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53" b="29651"/>
          <a:stretch/>
        </p:blipFill>
        <p:spPr>
          <a:xfrm>
            <a:off x="0" y="711200"/>
            <a:ext cx="12192000" cy="6146800"/>
          </a:xfrm>
          <a:prstGeom prst="rect">
            <a:avLst/>
          </a:prstGeom>
        </p:spPr>
      </p:pic>
      <p:sp>
        <p:nvSpPr>
          <p:cNvPr id="14" name="Marcador de texto 13">
            <a:extLst>
              <a:ext uri="{FF2B5EF4-FFF2-40B4-BE49-F238E27FC236}">
                <a16:creationId xmlns:a16="http://schemas.microsoft.com/office/drawing/2014/main" id="{6AAD030E-6794-4F47-86E4-CB538F461AA5}"/>
              </a:ext>
            </a:extLst>
          </p:cNvPr>
          <p:cNvSpPr>
            <a:spLocks noGrp="1"/>
          </p:cNvSpPr>
          <p:nvPr>
            <p:ph type="body" sz="quarter" idx="11" hasCustomPrompt="1"/>
          </p:nvPr>
        </p:nvSpPr>
        <p:spPr>
          <a:xfrm>
            <a:off x="515937" y="532773"/>
            <a:ext cx="11088687" cy="567364"/>
          </a:xfrm>
          <a:prstGeom prst="rect">
            <a:avLst/>
          </a:prstGeom>
        </p:spPr>
        <p:txBody>
          <a:bodyPr/>
          <a:lstStyle>
            <a:lvl1pPr marL="0" indent="0">
              <a:buNone/>
              <a:defRPr sz="3200" b="1">
                <a:solidFill>
                  <a:srgbClr val="19215F"/>
                </a:solidFill>
                <a:latin typeface="+mj-lt"/>
              </a:defRPr>
            </a:lvl1pPr>
          </a:lstStyle>
          <a:p>
            <a:pPr lvl="0"/>
            <a:r>
              <a:rPr lang="es-ES"/>
              <a:t>Insertar título</a:t>
            </a:r>
          </a:p>
        </p:txBody>
      </p:sp>
      <p:sp>
        <p:nvSpPr>
          <p:cNvPr id="17" name="Marcador de texto 16">
            <a:extLst>
              <a:ext uri="{FF2B5EF4-FFF2-40B4-BE49-F238E27FC236}">
                <a16:creationId xmlns:a16="http://schemas.microsoft.com/office/drawing/2014/main" id="{EBABF399-0825-48DB-BEA9-32B0B55369BA}"/>
              </a:ext>
            </a:extLst>
          </p:cNvPr>
          <p:cNvSpPr>
            <a:spLocks noGrp="1"/>
          </p:cNvSpPr>
          <p:nvPr>
            <p:ph type="body" sz="quarter" idx="12" hasCustomPrompt="1"/>
          </p:nvPr>
        </p:nvSpPr>
        <p:spPr>
          <a:xfrm>
            <a:off x="515938" y="1375360"/>
            <a:ext cx="4392946" cy="886577"/>
          </a:xfrm>
          <a:prstGeom prst="rect">
            <a:avLst/>
          </a:prstGeom>
        </p:spPr>
        <p:txBody>
          <a:bodyPr/>
          <a:lstStyle>
            <a:lvl1pPr marL="0" indent="0">
              <a:buNone/>
              <a:defRPr sz="2400">
                <a:solidFill>
                  <a:srgbClr val="4858D0"/>
                </a:solidFill>
                <a:latin typeface="+mj-lt"/>
              </a:defRPr>
            </a:lvl1pPr>
          </a:lstStyle>
          <a:p>
            <a:pPr lvl="0"/>
            <a:r>
              <a:rPr lang="es-ES"/>
              <a:t>Insertar subtítulo</a:t>
            </a:r>
          </a:p>
        </p:txBody>
      </p:sp>
      <p:pic>
        <p:nvPicPr>
          <p:cNvPr id="10" name="Imagen 9">
            <a:extLst>
              <a:ext uri="{FF2B5EF4-FFF2-40B4-BE49-F238E27FC236}">
                <a16:creationId xmlns:a16="http://schemas.microsoft.com/office/drawing/2014/main" id="{DD0FA6EA-D045-4C36-8915-D355B1E300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28158" y="3481387"/>
            <a:ext cx="1165423" cy="606425"/>
          </a:xfrm>
          <a:prstGeom prst="rect">
            <a:avLst/>
          </a:prstGeom>
        </p:spPr>
      </p:pic>
      <p:sp>
        <p:nvSpPr>
          <p:cNvPr id="11" name="CuadroTexto 10">
            <a:extLst>
              <a:ext uri="{FF2B5EF4-FFF2-40B4-BE49-F238E27FC236}">
                <a16:creationId xmlns:a16="http://schemas.microsoft.com/office/drawing/2014/main" id="{69936F53-B157-4762-B750-536B95E390D2}"/>
              </a:ext>
            </a:extLst>
          </p:cNvPr>
          <p:cNvSpPr txBox="1"/>
          <p:nvPr/>
        </p:nvSpPr>
        <p:spPr>
          <a:xfrm>
            <a:off x="3925661" y="6146800"/>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2024. </a:t>
            </a:r>
            <a:r>
              <a:rPr kumimoji="0" lang="es-ES" sz="800" b="0" i="0" u="none" strike="noStrike" kern="1200" cap="none" spc="0" normalizeH="0" baseline="0" noProof="0" dirty="0" err="1">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Confidential</a:t>
            </a: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a:t>
            </a:r>
          </a:p>
        </p:txBody>
      </p:sp>
    </p:spTree>
    <p:extLst>
      <p:ext uri="{BB962C8B-B14F-4D97-AF65-F5344CB8AC3E}">
        <p14:creationId xmlns:p14="http://schemas.microsoft.com/office/powerpoint/2010/main" val="38563157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martArt vertical">
    <p:spTree>
      <p:nvGrpSpPr>
        <p:cNvPr id="1" name=""/>
        <p:cNvGrpSpPr/>
        <p:nvPr/>
      </p:nvGrpSpPr>
      <p:grpSpPr>
        <a:xfrm>
          <a:off x="0" y="0"/>
          <a:ext cx="0" cy="0"/>
          <a:chOff x="0" y="0"/>
          <a:chExt cx="0" cy="0"/>
        </a:xfrm>
      </p:grpSpPr>
      <p:sp>
        <p:nvSpPr>
          <p:cNvPr id="7" name="Marcador de SmartArt 6">
            <a:extLst>
              <a:ext uri="{FF2B5EF4-FFF2-40B4-BE49-F238E27FC236}">
                <a16:creationId xmlns:a16="http://schemas.microsoft.com/office/drawing/2014/main" id="{C5C2CA59-979B-4887-9535-BF51B7E09450}"/>
              </a:ext>
            </a:extLst>
          </p:cNvPr>
          <p:cNvSpPr>
            <a:spLocks noGrp="1"/>
          </p:cNvSpPr>
          <p:nvPr>
            <p:ph type="dgm" sz="quarter" idx="13"/>
          </p:nvPr>
        </p:nvSpPr>
        <p:spPr>
          <a:xfrm>
            <a:off x="4572000" y="1484315"/>
            <a:ext cx="7392987" cy="5005384"/>
          </a:xfrm>
          <a:prstGeom prst="rect">
            <a:avLst/>
          </a:prstGeom>
        </p:spPr>
        <p:txBody>
          <a:bodyPr/>
          <a:lstStyle/>
          <a:p>
            <a:endParaRPr lang="es-ES"/>
          </a:p>
        </p:txBody>
      </p:sp>
      <p:sp>
        <p:nvSpPr>
          <p:cNvPr id="5" name="Marcador de texto 4">
            <a:extLst>
              <a:ext uri="{FF2B5EF4-FFF2-40B4-BE49-F238E27FC236}">
                <a16:creationId xmlns:a16="http://schemas.microsoft.com/office/drawing/2014/main" id="{D3E65102-9085-4F47-A9A8-4717180D2B69}"/>
              </a:ext>
            </a:extLst>
          </p:cNvPr>
          <p:cNvSpPr>
            <a:spLocks noGrp="1"/>
          </p:cNvSpPr>
          <p:nvPr>
            <p:ph type="body" sz="quarter" idx="14"/>
          </p:nvPr>
        </p:nvSpPr>
        <p:spPr>
          <a:xfrm>
            <a:off x="227013" y="1484315"/>
            <a:ext cx="4032250" cy="5005381"/>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21" name="Elipse 20">
            <a:extLst>
              <a:ext uri="{FF2B5EF4-FFF2-40B4-BE49-F238E27FC236}">
                <a16:creationId xmlns:a16="http://schemas.microsoft.com/office/drawing/2014/main" id="{58820897-B65F-40F3-A23A-E2B4B559B897}"/>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2" name="Marcador de número de diapositiva 8">
            <a:extLst>
              <a:ext uri="{FF2B5EF4-FFF2-40B4-BE49-F238E27FC236}">
                <a16:creationId xmlns:a16="http://schemas.microsoft.com/office/drawing/2014/main" id="{03124E94-30A9-415A-BB40-15E70ADB25B6}"/>
              </a:ext>
            </a:extLst>
          </p:cNvPr>
          <p:cNvSpPr>
            <a:spLocks noGrp="1"/>
          </p:cNvSpPr>
          <p:nvPr>
            <p:ph type="sldNum" sz="quarter" idx="12"/>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16" name="Rectángulo 15">
            <a:extLst>
              <a:ext uri="{FF2B5EF4-FFF2-40B4-BE49-F238E27FC236}">
                <a16:creationId xmlns:a16="http://schemas.microsoft.com/office/drawing/2014/main" id="{E407573A-A471-4084-A200-F787F55E186E}"/>
              </a:ext>
            </a:extLst>
          </p:cNvPr>
          <p:cNvSpPr/>
          <p:nvPr userDrawn="1"/>
        </p:nvSpPr>
        <p:spPr>
          <a:xfrm>
            <a:off x="0" y="241735"/>
            <a:ext cx="5580063" cy="486926"/>
          </a:xfrm>
          <a:prstGeom prst="rect">
            <a:avLst/>
          </a:prstGeom>
          <a:solidFill>
            <a:srgbClr val="19215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17" name="Marcador de texto 3">
            <a:extLst>
              <a:ext uri="{FF2B5EF4-FFF2-40B4-BE49-F238E27FC236}">
                <a16:creationId xmlns:a16="http://schemas.microsoft.com/office/drawing/2014/main" id="{0E0388B5-B498-4F2D-88B6-F0A12A20BE29}"/>
              </a:ext>
            </a:extLst>
          </p:cNvPr>
          <p:cNvSpPr>
            <a:spLocks noGrp="1"/>
          </p:cNvSpPr>
          <p:nvPr>
            <p:ph type="body" sz="quarter" idx="15"/>
          </p:nvPr>
        </p:nvSpPr>
        <p:spPr>
          <a:xfrm>
            <a:off x="515938" y="726746"/>
            <a:ext cx="5358606" cy="474271"/>
          </a:xfrm>
          <a:prstGeom prst="rect">
            <a:avLst/>
          </a:prstGeom>
        </p:spPr>
        <p:txBody>
          <a:bodyPr>
            <a:noAutofit/>
          </a:bodyPr>
          <a:lstStyle>
            <a:lvl1pPr marL="0" indent="0">
              <a:buNone/>
              <a:defRPr sz="1400" b="1">
                <a:solidFill>
                  <a:srgbClr val="4858D0"/>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s-ES"/>
          </a:p>
        </p:txBody>
      </p:sp>
      <p:cxnSp>
        <p:nvCxnSpPr>
          <p:cNvPr id="18" name="Conector recto 17">
            <a:extLst>
              <a:ext uri="{FF2B5EF4-FFF2-40B4-BE49-F238E27FC236}">
                <a16:creationId xmlns:a16="http://schemas.microsoft.com/office/drawing/2014/main" id="{75B394E5-13FA-4D64-BC7C-80F51F3F3049}"/>
              </a:ext>
            </a:extLst>
          </p:cNvPr>
          <p:cNvCxnSpPr>
            <a:cxnSpLocks/>
          </p:cNvCxnSpPr>
          <p:nvPr userDrawn="1"/>
        </p:nvCxnSpPr>
        <p:spPr>
          <a:xfrm>
            <a:off x="-104775" y="1254128"/>
            <a:ext cx="3378467" cy="0"/>
          </a:xfrm>
          <a:prstGeom prst="line">
            <a:avLst/>
          </a:prstGeom>
          <a:ln w="34925">
            <a:solidFill>
              <a:srgbClr val="EDF0F8"/>
            </a:solidFill>
          </a:ln>
        </p:spPr>
        <p:style>
          <a:lnRef idx="1">
            <a:schemeClr val="accent1"/>
          </a:lnRef>
          <a:fillRef idx="0">
            <a:schemeClr val="accent1"/>
          </a:fillRef>
          <a:effectRef idx="0">
            <a:schemeClr val="accent1"/>
          </a:effectRef>
          <a:fontRef idx="minor">
            <a:schemeClr val="tx1"/>
          </a:fontRef>
        </p:style>
      </p:cxnSp>
      <p:sp>
        <p:nvSpPr>
          <p:cNvPr id="19" name="Rectángulo 18">
            <a:extLst>
              <a:ext uri="{FF2B5EF4-FFF2-40B4-BE49-F238E27FC236}">
                <a16:creationId xmlns:a16="http://schemas.microsoft.com/office/drawing/2014/main" id="{57F12DA9-49E8-441B-A84C-83000E3AD5D7}"/>
              </a:ext>
            </a:extLst>
          </p:cNvPr>
          <p:cNvSpPr/>
          <p:nvPr userDrawn="1"/>
        </p:nvSpPr>
        <p:spPr>
          <a:xfrm>
            <a:off x="515937" y="241735"/>
            <a:ext cx="5580063" cy="486926"/>
          </a:xfrm>
          <a:prstGeom prst="rect">
            <a:avLst/>
          </a:prstGeom>
          <a:solidFill>
            <a:srgbClr val="192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0" name="Marcador de texto 3">
            <a:extLst>
              <a:ext uri="{FF2B5EF4-FFF2-40B4-BE49-F238E27FC236}">
                <a16:creationId xmlns:a16="http://schemas.microsoft.com/office/drawing/2014/main" id="{DA21BAC6-917F-44AB-87C9-CA2F3DF9428B}"/>
              </a:ext>
            </a:extLst>
          </p:cNvPr>
          <p:cNvSpPr>
            <a:spLocks noGrp="1"/>
          </p:cNvSpPr>
          <p:nvPr>
            <p:ph type="body" sz="quarter" idx="16" hasCustomPrompt="1"/>
          </p:nvPr>
        </p:nvSpPr>
        <p:spPr>
          <a:xfrm>
            <a:off x="515937" y="241734"/>
            <a:ext cx="5358607" cy="470001"/>
          </a:xfrm>
          <a:prstGeom prst="rect">
            <a:avLst/>
          </a:prstGeom>
        </p:spPr>
        <p:txBody>
          <a:bodyPr/>
          <a:lstStyle>
            <a:lvl1pPr marL="0" indent="0">
              <a:buNone/>
              <a:tabLst>
                <a:tab pos="2333625" algn="l"/>
              </a:tabLst>
              <a:defRPr sz="2400" b="1">
                <a:solidFill>
                  <a:srgbClr val="EDF0F8"/>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pic>
        <p:nvPicPr>
          <p:cNvPr id="28" name="Imagen 27">
            <a:extLst>
              <a:ext uri="{FF2B5EF4-FFF2-40B4-BE49-F238E27FC236}">
                <a16:creationId xmlns:a16="http://schemas.microsoft.com/office/drawing/2014/main" id="{14D841BE-E721-4A2A-A3D4-EC4408E3C4D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65432" y="234803"/>
            <a:ext cx="685739" cy="356823"/>
          </a:xfrm>
          <a:prstGeom prst="rect">
            <a:avLst/>
          </a:prstGeom>
        </p:spPr>
      </p:pic>
      <p:sp>
        <p:nvSpPr>
          <p:cNvPr id="29" name="CuadroTexto 28">
            <a:extLst>
              <a:ext uri="{FF2B5EF4-FFF2-40B4-BE49-F238E27FC236}">
                <a16:creationId xmlns:a16="http://schemas.microsoft.com/office/drawing/2014/main" id="{CBD0965C-6E3F-4B8C-8E75-1A7FAF8DAE1D}"/>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2024. </a:t>
            </a:r>
            <a:r>
              <a:rPr kumimoji="0" lang="es-ES" sz="800" b="0" i="0" u="none" strike="noStrike" kern="1200" cap="none" spc="0" normalizeH="0" baseline="0" noProof="0" dirty="0" err="1">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Confidential</a:t>
            </a: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a:t>
            </a:r>
          </a:p>
        </p:txBody>
      </p:sp>
      <p:sp>
        <p:nvSpPr>
          <p:cNvPr id="30" name="Marcador de texto 16">
            <a:extLst>
              <a:ext uri="{FF2B5EF4-FFF2-40B4-BE49-F238E27FC236}">
                <a16:creationId xmlns:a16="http://schemas.microsoft.com/office/drawing/2014/main" id="{89F69A13-39EB-4486-A907-72AEC4623EBF}"/>
              </a:ext>
            </a:extLst>
          </p:cNvPr>
          <p:cNvSpPr>
            <a:spLocks noGrp="1"/>
          </p:cNvSpPr>
          <p:nvPr>
            <p:ph type="body" sz="quarter" idx="18" hasCustomPrompt="1"/>
          </p:nvPr>
        </p:nvSpPr>
        <p:spPr>
          <a:xfrm>
            <a:off x="227013" y="6592400"/>
            <a:ext cx="1639887" cy="256076"/>
          </a:xfrm>
          <a:prstGeom prst="rect">
            <a:avLst/>
          </a:prstGeom>
        </p:spPr>
        <p:txBody>
          <a:bodyPr/>
          <a:lstStyle>
            <a:lvl1pPr marL="0" indent="0">
              <a:buNone/>
              <a:defRPr sz="900">
                <a:solidFill>
                  <a:srgbClr val="19215F"/>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2535673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martArt horizontal">
    <p:spTree>
      <p:nvGrpSpPr>
        <p:cNvPr id="1" name=""/>
        <p:cNvGrpSpPr/>
        <p:nvPr/>
      </p:nvGrpSpPr>
      <p:grpSpPr>
        <a:xfrm>
          <a:off x="0" y="0"/>
          <a:ext cx="0" cy="0"/>
          <a:chOff x="0" y="0"/>
          <a:chExt cx="0" cy="0"/>
        </a:xfrm>
      </p:grpSpPr>
      <p:sp>
        <p:nvSpPr>
          <p:cNvPr id="21" name="Elipse 20">
            <a:extLst>
              <a:ext uri="{FF2B5EF4-FFF2-40B4-BE49-F238E27FC236}">
                <a16:creationId xmlns:a16="http://schemas.microsoft.com/office/drawing/2014/main" id="{44E22CEF-7FDB-4D8D-A950-4074DFD8CDAC}"/>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2" name="Marcador de número de diapositiva 8">
            <a:extLst>
              <a:ext uri="{FF2B5EF4-FFF2-40B4-BE49-F238E27FC236}">
                <a16:creationId xmlns:a16="http://schemas.microsoft.com/office/drawing/2014/main" id="{7A42377A-DADB-438A-B210-154CB36277BC}"/>
              </a:ext>
            </a:extLst>
          </p:cNvPr>
          <p:cNvSpPr>
            <a:spLocks noGrp="1"/>
          </p:cNvSpPr>
          <p:nvPr>
            <p:ph type="sldNum" sz="quarter" idx="12"/>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15" name="Marcador de SmartArt 6">
            <a:extLst>
              <a:ext uri="{FF2B5EF4-FFF2-40B4-BE49-F238E27FC236}">
                <a16:creationId xmlns:a16="http://schemas.microsoft.com/office/drawing/2014/main" id="{799AF694-2EE2-43A5-A179-1141771EA53A}"/>
              </a:ext>
            </a:extLst>
          </p:cNvPr>
          <p:cNvSpPr>
            <a:spLocks noGrp="1"/>
          </p:cNvSpPr>
          <p:nvPr>
            <p:ph type="dgm" sz="quarter" idx="13"/>
          </p:nvPr>
        </p:nvSpPr>
        <p:spPr>
          <a:xfrm>
            <a:off x="227012" y="2551350"/>
            <a:ext cx="11737975" cy="3938349"/>
          </a:xfrm>
          <a:prstGeom prst="rect">
            <a:avLst/>
          </a:prstGeom>
        </p:spPr>
        <p:txBody>
          <a:bodyPr/>
          <a:lstStyle/>
          <a:p>
            <a:endParaRPr lang="es-ES"/>
          </a:p>
        </p:txBody>
      </p:sp>
      <p:sp>
        <p:nvSpPr>
          <p:cNvPr id="16" name="Marcador de texto 4">
            <a:extLst>
              <a:ext uri="{FF2B5EF4-FFF2-40B4-BE49-F238E27FC236}">
                <a16:creationId xmlns:a16="http://schemas.microsoft.com/office/drawing/2014/main" id="{4168B85F-8B7A-41A3-B4DA-714C1D684054}"/>
              </a:ext>
            </a:extLst>
          </p:cNvPr>
          <p:cNvSpPr>
            <a:spLocks noGrp="1"/>
          </p:cNvSpPr>
          <p:nvPr>
            <p:ph type="body" sz="quarter" idx="23"/>
          </p:nvPr>
        </p:nvSpPr>
        <p:spPr>
          <a:xfrm>
            <a:off x="227013" y="1484316"/>
            <a:ext cx="11737975" cy="836848"/>
          </a:xfrm>
          <a:prstGeom prst="rect">
            <a:avLst/>
          </a:prstGeom>
        </p:spPr>
        <p:txBody>
          <a:bodyPr>
            <a:noAutofit/>
          </a:bodyPr>
          <a:lstStyle>
            <a:lvl1pPr marL="0" indent="0">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endParaRPr lang="es-ES"/>
          </a:p>
        </p:txBody>
      </p:sp>
      <p:sp>
        <p:nvSpPr>
          <p:cNvPr id="18" name="Rectángulo 17">
            <a:extLst>
              <a:ext uri="{FF2B5EF4-FFF2-40B4-BE49-F238E27FC236}">
                <a16:creationId xmlns:a16="http://schemas.microsoft.com/office/drawing/2014/main" id="{4F8C9F96-D09F-498D-9538-9F085BD1C8B5}"/>
              </a:ext>
            </a:extLst>
          </p:cNvPr>
          <p:cNvSpPr/>
          <p:nvPr userDrawn="1"/>
        </p:nvSpPr>
        <p:spPr>
          <a:xfrm>
            <a:off x="0" y="241735"/>
            <a:ext cx="5580063" cy="486926"/>
          </a:xfrm>
          <a:prstGeom prst="rect">
            <a:avLst/>
          </a:prstGeom>
          <a:solidFill>
            <a:srgbClr val="19215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19" name="Marcador de texto 3">
            <a:extLst>
              <a:ext uri="{FF2B5EF4-FFF2-40B4-BE49-F238E27FC236}">
                <a16:creationId xmlns:a16="http://schemas.microsoft.com/office/drawing/2014/main" id="{6A99C486-B6F0-4199-9724-F92373F06AE6}"/>
              </a:ext>
            </a:extLst>
          </p:cNvPr>
          <p:cNvSpPr>
            <a:spLocks noGrp="1"/>
          </p:cNvSpPr>
          <p:nvPr>
            <p:ph type="body" sz="quarter" idx="14"/>
          </p:nvPr>
        </p:nvSpPr>
        <p:spPr>
          <a:xfrm>
            <a:off x="515938" y="726746"/>
            <a:ext cx="5358606" cy="474271"/>
          </a:xfrm>
          <a:prstGeom prst="rect">
            <a:avLst/>
          </a:prstGeom>
        </p:spPr>
        <p:txBody>
          <a:bodyPr>
            <a:noAutofit/>
          </a:bodyPr>
          <a:lstStyle>
            <a:lvl1pPr marL="0" indent="0">
              <a:buNone/>
              <a:defRPr sz="1400" b="1">
                <a:solidFill>
                  <a:srgbClr val="4858D0"/>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s-ES"/>
          </a:p>
        </p:txBody>
      </p:sp>
      <p:cxnSp>
        <p:nvCxnSpPr>
          <p:cNvPr id="20" name="Conector recto 19">
            <a:extLst>
              <a:ext uri="{FF2B5EF4-FFF2-40B4-BE49-F238E27FC236}">
                <a16:creationId xmlns:a16="http://schemas.microsoft.com/office/drawing/2014/main" id="{0C11E0A9-2960-46B1-9162-F24618972D26}"/>
              </a:ext>
            </a:extLst>
          </p:cNvPr>
          <p:cNvCxnSpPr>
            <a:cxnSpLocks/>
          </p:cNvCxnSpPr>
          <p:nvPr userDrawn="1"/>
        </p:nvCxnSpPr>
        <p:spPr>
          <a:xfrm>
            <a:off x="-104775" y="1254128"/>
            <a:ext cx="3378467" cy="0"/>
          </a:xfrm>
          <a:prstGeom prst="line">
            <a:avLst/>
          </a:prstGeom>
          <a:ln w="34925">
            <a:solidFill>
              <a:srgbClr val="EDF0F8"/>
            </a:solidFill>
          </a:ln>
        </p:spPr>
        <p:style>
          <a:lnRef idx="1">
            <a:schemeClr val="accent1"/>
          </a:lnRef>
          <a:fillRef idx="0">
            <a:schemeClr val="accent1"/>
          </a:fillRef>
          <a:effectRef idx="0">
            <a:schemeClr val="accent1"/>
          </a:effectRef>
          <a:fontRef idx="minor">
            <a:schemeClr val="tx1"/>
          </a:fontRef>
        </p:style>
      </p:cxnSp>
      <p:sp>
        <p:nvSpPr>
          <p:cNvPr id="27" name="Rectángulo 26">
            <a:extLst>
              <a:ext uri="{FF2B5EF4-FFF2-40B4-BE49-F238E27FC236}">
                <a16:creationId xmlns:a16="http://schemas.microsoft.com/office/drawing/2014/main" id="{2A0D1FAA-57F4-43F1-B809-226674AAACFB}"/>
              </a:ext>
            </a:extLst>
          </p:cNvPr>
          <p:cNvSpPr/>
          <p:nvPr userDrawn="1"/>
        </p:nvSpPr>
        <p:spPr>
          <a:xfrm>
            <a:off x="515937" y="241735"/>
            <a:ext cx="5580063" cy="486926"/>
          </a:xfrm>
          <a:prstGeom prst="rect">
            <a:avLst/>
          </a:prstGeom>
          <a:solidFill>
            <a:srgbClr val="192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8" name="Marcador de texto 3">
            <a:extLst>
              <a:ext uri="{FF2B5EF4-FFF2-40B4-BE49-F238E27FC236}">
                <a16:creationId xmlns:a16="http://schemas.microsoft.com/office/drawing/2014/main" id="{76CCD3EE-6CA1-4755-A0BC-7DB47D6669B0}"/>
              </a:ext>
            </a:extLst>
          </p:cNvPr>
          <p:cNvSpPr>
            <a:spLocks noGrp="1"/>
          </p:cNvSpPr>
          <p:nvPr>
            <p:ph type="body" sz="quarter" idx="24" hasCustomPrompt="1"/>
          </p:nvPr>
        </p:nvSpPr>
        <p:spPr>
          <a:xfrm>
            <a:off x="515937" y="241734"/>
            <a:ext cx="5358607" cy="470001"/>
          </a:xfrm>
          <a:prstGeom prst="rect">
            <a:avLst/>
          </a:prstGeom>
        </p:spPr>
        <p:txBody>
          <a:bodyPr/>
          <a:lstStyle>
            <a:lvl1pPr marL="0" indent="0">
              <a:buNone/>
              <a:tabLst>
                <a:tab pos="2333625" algn="l"/>
              </a:tabLst>
              <a:defRPr sz="2400" b="1">
                <a:solidFill>
                  <a:srgbClr val="EDF0F8"/>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pic>
        <p:nvPicPr>
          <p:cNvPr id="30" name="Imagen 29">
            <a:extLst>
              <a:ext uri="{FF2B5EF4-FFF2-40B4-BE49-F238E27FC236}">
                <a16:creationId xmlns:a16="http://schemas.microsoft.com/office/drawing/2014/main" id="{7B9B311E-6DBC-40CB-9E6C-36439D6476E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65432" y="234803"/>
            <a:ext cx="685739" cy="356823"/>
          </a:xfrm>
          <a:prstGeom prst="rect">
            <a:avLst/>
          </a:prstGeom>
        </p:spPr>
      </p:pic>
      <p:sp>
        <p:nvSpPr>
          <p:cNvPr id="31" name="CuadroTexto 30">
            <a:extLst>
              <a:ext uri="{FF2B5EF4-FFF2-40B4-BE49-F238E27FC236}">
                <a16:creationId xmlns:a16="http://schemas.microsoft.com/office/drawing/2014/main" id="{72059B76-ACFD-4B6C-90D9-A36AEDFEFF75}"/>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2024. </a:t>
            </a:r>
            <a:r>
              <a:rPr kumimoji="0" lang="es-ES" sz="800" b="0" i="0" u="none" strike="noStrike" kern="1200" cap="none" spc="0" normalizeH="0" baseline="0" noProof="0" dirty="0" err="1">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Confidential</a:t>
            </a: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a:t>
            </a:r>
          </a:p>
        </p:txBody>
      </p:sp>
      <p:sp>
        <p:nvSpPr>
          <p:cNvPr id="32" name="Marcador de texto 16">
            <a:extLst>
              <a:ext uri="{FF2B5EF4-FFF2-40B4-BE49-F238E27FC236}">
                <a16:creationId xmlns:a16="http://schemas.microsoft.com/office/drawing/2014/main" id="{A0869B8A-E0B9-4A4F-9C97-7541A16C096F}"/>
              </a:ext>
            </a:extLst>
          </p:cNvPr>
          <p:cNvSpPr>
            <a:spLocks noGrp="1"/>
          </p:cNvSpPr>
          <p:nvPr>
            <p:ph type="body" sz="quarter" idx="18" hasCustomPrompt="1"/>
          </p:nvPr>
        </p:nvSpPr>
        <p:spPr>
          <a:xfrm>
            <a:off x="227013" y="6592400"/>
            <a:ext cx="1639887" cy="256076"/>
          </a:xfrm>
          <a:prstGeom prst="rect">
            <a:avLst/>
          </a:prstGeom>
        </p:spPr>
        <p:txBody>
          <a:bodyPr/>
          <a:lstStyle>
            <a:lvl1pPr marL="0" indent="0">
              <a:buNone/>
              <a:defRPr sz="900">
                <a:solidFill>
                  <a:srgbClr val="19215F"/>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1713553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mockup tablet">
    <p:spTree>
      <p:nvGrpSpPr>
        <p:cNvPr id="1" name=""/>
        <p:cNvGrpSpPr/>
        <p:nvPr/>
      </p:nvGrpSpPr>
      <p:grpSpPr>
        <a:xfrm>
          <a:off x="0" y="0"/>
          <a:ext cx="0" cy="0"/>
          <a:chOff x="0" y="0"/>
          <a:chExt cx="0" cy="0"/>
        </a:xfrm>
      </p:grpSpPr>
      <p:pic>
        <p:nvPicPr>
          <p:cNvPr id="3" name="Google Shape;10340;p276">
            <a:extLst>
              <a:ext uri="{FF2B5EF4-FFF2-40B4-BE49-F238E27FC236}">
                <a16:creationId xmlns:a16="http://schemas.microsoft.com/office/drawing/2014/main" id="{159F3EC7-9020-4C68-9C75-643057E52694}"/>
              </a:ext>
            </a:extLst>
          </p:cNvPr>
          <p:cNvPicPr preferRelativeResize="0"/>
          <p:nvPr/>
        </p:nvPicPr>
        <p:blipFill rotWithShape="1">
          <a:blip r:embed="rId2">
            <a:alphaModFix/>
          </a:blip>
          <a:srcRect/>
          <a:stretch/>
        </p:blipFill>
        <p:spPr>
          <a:xfrm>
            <a:off x="7403179" y="757922"/>
            <a:ext cx="4272883" cy="5811982"/>
          </a:xfrm>
          <a:prstGeom prst="rect">
            <a:avLst/>
          </a:prstGeom>
          <a:noFill/>
          <a:ln>
            <a:noFill/>
          </a:ln>
        </p:spPr>
      </p:pic>
      <p:sp>
        <p:nvSpPr>
          <p:cNvPr id="7" name="Marcador de posición de imagen 6">
            <a:extLst>
              <a:ext uri="{FF2B5EF4-FFF2-40B4-BE49-F238E27FC236}">
                <a16:creationId xmlns:a16="http://schemas.microsoft.com/office/drawing/2014/main" id="{8A1282E4-BCBF-4D19-BD8E-D915B286B8FA}"/>
              </a:ext>
            </a:extLst>
          </p:cNvPr>
          <p:cNvSpPr>
            <a:spLocks noGrp="1"/>
          </p:cNvSpPr>
          <p:nvPr>
            <p:ph type="pic" sz="quarter" idx="10" hasCustomPrompt="1"/>
          </p:nvPr>
        </p:nvSpPr>
        <p:spPr>
          <a:xfrm>
            <a:off x="7849829" y="1197408"/>
            <a:ext cx="3347929" cy="4454906"/>
          </a:xfrm>
          <a:prstGeom prst="rect">
            <a:avLst/>
          </a:prstGeom>
        </p:spPr>
        <p:txBody>
          <a:bodyPr/>
          <a:lstStyle>
            <a:lvl1pPr>
              <a:defRPr>
                <a:solidFill>
                  <a:schemeClr val="bg1"/>
                </a:solidFill>
              </a:defRPr>
            </a:lvl1pPr>
          </a:lstStyle>
          <a:p>
            <a:r>
              <a:rPr lang="es-ES"/>
              <a:t>Inserte imagen</a:t>
            </a:r>
          </a:p>
        </p:txBody>
      </p:sp>
      <p:sp>
        <p:nvSpPr>
          <p:cNvPr id="23" name="Elipse 22">
            <a:extLst>
              <a:ext uri="{FF2B5EF4-FFF2-40B4-BE49-F238E27FC236}">
                <a16:creationId xmlns:a16="http://schemas.microsoft.com/office/drawing/2014/main" id="{77CE43A8-68DC-4661-B364-3C17CF04D89F}"/>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4" name="Marcador de número de diapositiva 8">
            <a:extLst>
              <a:ext uri="{FF2B5EF4-FFF2-40B4-BE49-F238E27FC236}">
                <a16:creationId xmlns:a16="http://schemas.microsoft.com/office/drawing/2014/main" id="{CD6F0B5E-646E-4469-90AB-E4DDB89513F8}"/>
              </a:ext>
            </a:extLst>
          </p:cNvPr>
          <p:cNvSpPr>
            <a:spLocks noGrp="1"/>
          </p:cNvSpPr>
          <p:nvPr>
            <p:ph type="sldNum" sz="quarter" idx="12"/>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28" name="Marcador de texto 8">
            <a:extLst>
              <a:ext uri="{FF2B5EF4-FFF2-40B4-BE49-F238E27FC236}">
                <a16:creationId xmlns:a16="http://schemas.microsoft.com/office/drawing/2014/main" id="{CF6C1E29-8795-4584-899A-74C7E3D2C2FC}"/>
              </a:ext>
            </a:extLst>
          </p:cNvPr>
          <p:cNvSpPr>
            <a:spLocks noGrp="1"/>
          </p:cNvSpPr>
          <p:nvPr>
            <p:ph type="body" sz="quarter" idx="11"/>
          </p:nvPr>
        </p:nvSpPr>
        <p:spPr>
          <a:xfrm>
            <a:off x="227012" y="1484315"/>
            <a:ext cx="6992937" cy="5005382"/>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18" name="Rectángulo 17">
            <a:extLst>
              <a:ext uri="{FF2B5EF4-FFF2-40B4-BE49-F238E27FC236}">
                <a16:creationId xmlns:a16="http://schemas.microsoft.com/office/drawing/2014/main" id="{A79641A5-436F-4B83-8EA3-E3B09A7F3CA3}"/>
              </a:ext>
            </a:extLst>
          </p:cNvPr>
          <p:cNvSpPr/>
          <p:nvPr userDrawn="1"/>
        </p:nvSpPr>
        <p:spPr>
          <a:xfrm>
            <a:off x="0" y="241735"/>
            <a:ext cx="5580063" cy="486926"/>
          </a:xfrm>
          <a:prstGeom prst="rect">
            <a:avLst/>
          </a:prstGeom>
          <a:solidFill>
            <a:srgbClr val="19215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19" name="Marcador de texto 3">
            <a:extLst>
              <a:ext uri="{FF2B5EF4-FFF2-40B4-BE49-F238E27FC236}">
                <a16:creationId xmlns:a16="http://schemas.microsoft.com/office/drawing/2014/main" id="{455ED391-2E44-411A-B541-5BB6EF361F8F}"/>
              </a:ext>
            </a:extLst>
          </p:cNvPr>
          <p:cNvSpPr>
            <a:spLocks noGrp="1"/>
          </p:cNvSpPr>
          <p:nvPr>
            <p:ph type="body" sz="quarter" idx="14"/>
          </p:nvPr>
        </p:nvSpPr>
        <p:spPr>
          <a:xfrm>
            <a:off x="515938" y="726746"/>
            <a:ext cx="5358606" cy="474271"/>
          </a:xfrm>
          <a:prstGeom prst="rect">
            <a:avLst/>
          </a:prstGeom>
        </p:spPr>
        <p:txBody>
          <a:bodyPr>
            <a:noAutofit/>
          </a:bodyPr>
          <a:lstStyle>
            <a:lvl1pPr marL="0" indent="0">
              <a:buNone/>
              <a:defRPr sz="1400" b="1">
                <a:solidFill>
                  <a:srgbClr val="4858D0"/>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s-ES"/>
          </a:p>
        </p:txBody>
      </p:sp>
      <p:cxnSp>
        <p:nvCxnSpPr>
          <p:cNvPr id="20" name="Conector recto 19">
            <a:extLst>
              <a:ext uri="{FF2B5EF4-FFF2-40B4-BE49-F238E27FC236}">
                <a16:creationId xmlns:a16="http://schemas.microsoft.com/office/drawing/2014/main" id="{ACE6F30B-8CDB-44B5-A394-CBB17F8C8AEE}"/>
              </a:ext>
            </a:extLst>
          </p:cNvPr>
          <p:cNvCxnSpPr>
            <a:cxnSpLocks/>
          </p:cNvCxnSpPr>
          <p:nvPr userDrawn="1"/>
        </p:nvCxnSpPr>
        <p:spPr>
          <a:xfrm>
            <a:off x="-104775" y="1254128"/>
            <a:ext cx="3378467" cy="0"/>
          </a:xfrm>
          <a:prstGeom prst="line">
            <a:avLst/>
          </a:prstGeom>
          <a:ln w="34925">
            <a:solidFill>
              <a:srgbClr val="EDF0F8"/>
            </a:solidFill>
          </a:ln>
        </p:spPr>
        <p:style>
          <a:lnRef idx="1">
            <a:schemeClr val="accent1"/>
          </a:lnRef>
          <a:fillRef idx="0">
            <a:schemeClr val="accent1"/>
          </a:fillRef>
          <a:effectRef idx="0">
            <a:schemeClr val="accent1"/>
          </a:effectRef>
          <a:fontRef idx="minor">
            <a:schemeClr val="tx1"/>
          </a:fontRef>
        </p:style>
      </p:cxnSp>
      <p:sp>
        <p:nvSpPr>
          <p:cNvPr id="21" name="Rectángulo 20">
            <a:extLst>
              <a:ext uri="{FF2B5EF4-FFF2-40B4-BE49-F238E27FC236}">
                <a16:creationId xmlns:a16="http://schemas.microsoft.com/office/drawing/2014/main" id="{A931A7CC-3D34-4036-84A1-C3BA1FAB4E61}"/>
              </a:ext>
            </a:extLst>
          </p:cNvPr>
          <p:cNvSpPr/>
          <p:nvPr userDrawn="1"/>
        </p:nvSpPr>
        <p:spPr>
          <a:xfrm>
            <a:off x="515937" y="241735"/>
            <a:ext cx="5580063" cy="486926"/>
          </a:xfrm>
          <a:prstGeom prst="rect">
            <a:avLst/>
          </a:prstGeom>
          <a:solidFill>
            <a:srgbClr val="192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2" name="Marcador de texto 3">
            <a:extLst>
              <a:ext uri="{FF2B5EF4-FFF2-40B4-BE49-F238E27FC236}">
                <a16:creationId xmlns:a16="http://schemas.microsoft.com/office/drawing/2014/main" id="{EFAF1FF7-ADB3-4F51-BC14-A4FE555D0458}"/>
              </a:ext>
            </a:extLst>
          </p:cNvPr>
          <p:cNvSpPr>
            <a:spLocks noGrp="1"/>
          </p:cNvSpPr>
          <p:nvPr>
            <p:ph type="body" sz="quarter" idx="13" hasCustomPrompt="1"/>
          </p:nvPr>
        </p:nvSpPr>
        <p:spPr>
          <a:xfrm>
            <a:off x="515937" y="241734"/>
            <a:ext cx="5358607" cy="470001"/>
          </a:xfrm>
          <a:prstGeom prst="rect">
            <a:avLst/>
          </a:prstGeom>
        </p:spPr>
        <p:txBody>
          <a:bodyPr/>
          <a:lstStyle>
            <a:lvl1pPr marL="0" indent="0">
              <a:buNone/>
              <a:tabLst>
                <a:tab pos="2333625" algn="l"/>
              </a:tabLst>
              <a:defRPr sz="2400" b="1">
                <a:solidFill>
                  <a:srgbClr val="EDF0F8"/>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pic>
        <p:nvPicPr>
          <p:cNvPr id="30" name="Imagen 29">
            <a:extLst>
              <a:ext uri="{FF2B5EF4-FFF2-40B4-BE49-F238E27FC236}">
                <a16:creationId xmlns:a16="http://schemas.microsoft.com/office/drawing/2014/main" id="{65B11D39-D5B5-4DDA-BC39-BA5E7D9553E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65432" y="234803"/>
            <a:ext cx="685739" cy="356823"/>
          </a:xfrm>
          <a:prstGeom prst="rect">
            <a:avLst/>
          </a:prstGeom>
        </p:spPr>
      </p:pic>
      <p:sp>
        <p:nvSpPr>
          <p:cNvPr id="31" name="CuadroTexto 30">
            <a:extLst>
              <a:ext uri="{FF2B5EF4-FFF2-40B4-BE49-F238E27FC236}">
                <a16:creationId xmlns:a16="http://schemas.microsoft.com/office/drawing/2014/main" id="{7B3009FF-4AF8-4A89-8972-F94642CDBD17}"/>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2024. </a:t>
            </a:r>
            <a:r>
              <a:rPr kumimoji="0" lang="es-ES" sz="800" b="0" i="0" u="none" strike="noStrike" kern="1200" cap="none" spc="0" normalizeH="0" baseline="0" noProof="0" dirty="0" err="1">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Confidential</a:t>
            </a: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a:t>
            </a:r>
          </a:p>
        </p:txBody>
      </p:sp>
      <p:sp>
        <p:nvSpPr>
          <p:cNvPr id="32" name="Marcador de texto 16">
            <a:extLst>
              <a:ext uri="{FF2B5EF4-FFF2-40B4-BE49-F238E27FC236}">
                <a16:creationId xmlns:a16="http://schemas.microsoft.com/office/drawing/2014/main" id="{3626FAFF-FBD3-4C45-A556-9E4159161FF6}"/>
              </a:ext>
            </a:extLst>
          </p:cNvPr>
          <p:cNvSpPr>
            <a:spLocks noGrp="1"/>
          </p:cNvSpPr>
          <p:nvPr>
            <p:ph type="body" sz="quarter" idx="18" hasCustomPrompt="1"/>
          </p:nvPr>
        </p:nvSpPr>
        <p:spPr>
          <a:xfrm>
            <a:off x="227013" y="6592400"/>
            <a:ext cx="1639887" cy="256076"/>
          </a:xfrm>
          <a:prstGeom prst="rect">
            <a:avLst/>
          </a:prstGeom>
        </p:spPr>
        <p:txBody>
          <a:bodyPr/>
          <a:lstStyle>
            <a:lvl1pPr marL="0" indent="0">
              <a:buNone/>
              <a:defRPr sz="900">
                <a:solidFill>
                  <a:srgbClr val="19215F"/>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115322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ockup pc">
    <p:spTree>
      <p:nvGrpSpPr>
        <p:cNvPr id="1" name=""/>
        <p:cNvGrpSpPr/>
        <p:nvPr/>
      </p:nvGrpSpPr>
      <p:grpSpPr>
        <a:xfrm>
          <a:off x="0" y="0"/>
          <a:ext cx="0" cy="0"/>
          <a:chOff x="0" y="0"/>
          <a:chExt cx="0" cy="0"/>
        </a:xfrm>
      </p:grpSpPr>
      <p:pic>
        <p:nvPicPr>
          <p:cNvPr id="6" name="Google Shape;10388;p278">
            <a:extLst>
              <a:ext uri="{FF2B5EF4-FFF2-40B4-BE49-F238E27FC236}">
                <a16:creationId xmlns:a16="http://schemas.microsoft.com/office/drawing/2014/main" id="{91CA0DA7-82AD-4D53-A8D8-56B3951344D6}"/>
              </a:ext>
            </a:extLst>
          </p:cNvPr>
          <p:cNvPicPr preferRelativeResize="0"/>
          <p:nvPr/>
        </p:nvPicPr>
        <p:blipFill rotWithShape="1">
          <a:blip r:embed="rId2">
            <a:alphaModFix/>
          </a:blip>
          <a:srcRect/>
          <a:stretch/>
        </p:blipFill>
        <p:spPr>
          <a:xfrm>
            <a:off x="5580063" y="1512280"/>
            <a:ext cx="6884987" cy="3994727"/>
          </a:xfrm>
          <a:prstGeom prst="rect">
            <a:avLst/>
          </a:prstGeom>
          <a:noFill/>
          <a:ln>
            <a:noFill/>
          </a:ln>
        </p:spPr>
      </p:pic>
      <p:sp>
        <p:nvSpPr>
          <p:cNvPr id="7" name="Marcador de posición de imagen 6">
            <a:extLst>
              <a:ext uri="{FF2B5EF4-FFF2-40B4-BE49-F238E27FC236}">
                <a16:creationId xmlns:a16="http://schemas.microsoft.com/office/drawing/2014/main" id="{8A1282E4-BCBF-4D19-BD8E-D915B286B8FA}"/>
              </a:ext>
            </a:extLst>
          </p:cNvPr>
          <p:cNvSpPr>
            <a:spLocks noGrp="1"/>
          </p:cNvSpPr>
          <p:nvPr>
            <p:ph type="pic" sz="quarter" idx="10" hasCustomPrompt="1"/>
          </p:nvPr>
        </p:nvSpPr>
        <p:spPr>
          <a:xfrm>
            <a:off x="6615494" y="1958556"/>
            <a:ext cx="4567862" cy="2857500"/>
          </a:xfrm>
          <a:prstGeom prst="rect">
            <a:avLst/>
          </a:prstGeom>
        </p:spPr>
        <p:txBody>
          <a:bodyPr/>
          <a:lstStyle>
            <a:lvl1pPr>
              <a:defRPr>
                <a:solidFill>
                  <a:schemeClr val="bg1"/>
                </a:solidFill>
              </a:defRPr>
            </a:lvl1pPr>
          </a:lstStyle>
          <a:p>
            <a:r>
              <a:rPr lang="es-ES"/>
              <a:t>Inserte imagen</a:t>
            </a:r>
          </a:p>
        </p:txBody>
      </p:sp>
      <p:sp>
        <p:nvSpPr>
          <p:cNvPr id="22" name="Elipse 21">
            <a:extLst>
              <a:ext uri="{FF2B5EF4-FFF2-40B4-BE49-F238E27FC236}">
                <a16:creationId xmlns:a16="http://schemas.microsoft.com/office/drawing/2014/main" id="{8C8AF440-6529-46EB-BFB2-E6F571564959}"/>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3" name="Marcador de número de diapositiva 8">
            <a:extLst>
              <a:ext uri="{FF2B5EF4-FFF2-40B4-BE49-F238E27FC236}">
                <a16:creationId xmlns:a16="http://schemas.microsoft.com/office/drawing/2014/main" id="{B2ECBF1D-BB55-4907-8261-1288BE4B15C1}"/>
              </a:ext>
            </a:extLst>
          </p:cNvPr>
          <p:cNvSpPr>
            <a:spLocks noGrp="1"/>
          </p:cNvSpPr>
          <p:nvPr>
            <p:ph type="sldNum" sz="quarter" idx="12"/>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28" name="Marcador de texto 8">
            <a:extLst>
              <a:ext uri="{FF2B5EF4-FFF2-40B4-BE49-F238E27FC236}">
                <a16:creationId xmlns:a16="http://schemas.microsoft.com/office/drawing/2014/main" id="{AF845F8A-EA34-43E7-BC94-02A5B55516C9}"/>
              </a:ext>
            </a:extLst>
          </p:cNvPr>
          <p:cNvSpPr>
            <a:spLocks noGrp="1"/>
          </p:cNvSpPr>
          <p:nvPr>
            <p:ph type="body" sz="quarter" idx="11"/>
          </p:nvPr>
        </p:nvSpPr>
        <p:spPr>
          <a:xfrm>
            <a:off x="227014" y="1484313"/>
            <a:ext cx="5230811" cy="5005387"/>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17" name="Rectángulo 16">
            <a:extLst>
              <a:ext uri="{FF2B5EF4-FFF2-40B4-BE49-F238E27FC236}">
                <a16:creationId xmlns:a16="http://schemas.microsoft.com/office/drawing/2014/main" id="{57792CEC-6C0E-4DBD-8FAE-4226CBC2BC06}"/>
              </a:ext>
            </a:extLst>
          </p:cNvPr>
          <p:cNvSpPr/>
          <p:nvPr userDrawn="1"/>
        </p:nvSpPr>
        <p:spPr>
          <a:xfrm>
            <a:off x="0" y="241735"/>
            <a:ext cx="5580063" cy="486926"/>
          </a:xfrm>
          <a:prstGeom prst="rect">
            <a:avLst/>
          </a:prstGeom>
          <a:solidFill>
            <a:srgbClr val="19215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18" name="Marcador de texto 3">
            <a:extLst>
              <a:ext uri="{FF2B5EF4-FFF2-40B4-BE49-F238E27FC236}">
                <a16:creationId xmlns:a16="http://schemas.microsoft.com/office/drawing/2014/main" id="{CF8ED0A9-BA76-4941-856D-E3EBD01DFB35}"/>
              </a:ext>
            </a:extLst>
          </p:cNvPr>
          <p:cNvSpPr>
            <a:spLocks noGrp="1"/>
          </p:cNvSpPr>
          <p:nvPr>
            <p:ph type="body" sz="quarter" idx="14"/>
          </p:nvPr>
        </p:nvSpPr>
        <p:spPr>
          <a:xfrm>
            <a:off x="515938" y="726746"/>
            <a:ext cx="5358606" cy="474271"/>
          </a:xfrm>
          <a:prstGeom prst="rect">
            <a:avLst/>
          </a:prstGeom>
        </p:spPr>
        <p:txBody>
          <a:bodyPr>
            <a:noAutofit/>
          </a:bodyPr>
          <a:lstStyle>
            <a:lvl1pPr marL="0" indent="0">
              <a:buNone/>
              <a:defRPr sz="1400" b="1">
                <a:solidFill>
                  <a:srgbClr val="4858D0"/>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s-ES"/>
          </a:p>
        </p:txBody>
      </p:sp>
      <p:cxnSp>
        <p:nvCxnSpPr>
          <p:cNvPr id="19" name="Conector recto 18">
            <a:extLst>
              <a:ext uri="{FF2B5EF4-FFF2-40B4-BE49-F238E27FC236}">
                <a16:creationId xmlns:a16="http://schemas.microsoft.com/office/drawing/2014/main" id="{00CBF7AD-F2F0-466B-A556-7D24ADAC1547}"/>
              </a:ext>
            </a:extLst>
          </p:cNvPr>
          <p:cNvCxnSpPr>
            <a:cxnSpLocks/>
          </p:cNvCxnSpPr>
          <p:nvPr userDrawn="1"/>
        </p:nvCxnSpPr>
        <p:spPr>
          <a:xfrm>
            <a:off x="-104775" y="1254128"/>
            <a:ext cx="3378467" cy="0"/>
          </a:xfrm>
          <a:prstGeom prst="line">
            <a:avLst/>
          </a:prstGeom>
          <a:ln w="34925">
            <a:solidFill>
              <a:srgbClr val="EDF0F8"/>
            </a:solidFill>
          </a:ln>
        </p:spPr>
        <p:style>
          <a:lnRef idx="1">
            <a:schemeClr val="accent1"/>
          </a:lnRef>
          <a:fillRef idx="0">
            <a:schemeClr val="accent1"/>
          </a:fillRef>
          <a:effectRef idx="0">
            <a:schemeClr val="accent1"/>
          </a:effectRef>
          <a:fontRef idx="minor">
            <a:schemeClr val="tx1"/>
          </a:fontRef>
        </p:style>
      </p:cxnSp>
      <p:sp>
        <p:nvSpPr>
          <p:cNvPr id="20" name="Rectángulo 19">
            <a:extLst>
              <a:ext uri="{FF2B5EF4-FFF2-40B4-BE49-F238E27FC236}">
                <a16:creationId xmlns:a16="http://schemas.microsoft.com/office/drawing/2014/main" id="{F5BE5489-0D5F-417A-B548-D12ED99F9287}"/>
              </a:ext>
            </a:extLst>
          </p:cNvPr>
          <p:cNvSpPr/>
          <p:nvPr userDrawn="1"/>
        </p:nvSpPr>
        <p:spPr>
          <a:xfrm>
            <a:off x="515937" y="241735"/>
            <a:ext cx="5580063" cy="486926"/>
          </a:xfrm>
          <a:prstGeom prst="rect">
            <a:avLst/>
          </a:prstGeom>
          <a:solidFill>
            <a:srgbClr val="192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1" name="Marcador de texto 3">
            <a:extLst>
              <a:ext uri="{FF2B5EF4-FFF2-40B4-BE49-F238E27FC236}">
                <a16:creationId xmlns:a16="http://schemas.microsoft.com/office/drawing/2014/main" id="{0FB71C75-30FB-471B-A5B2-83A6BD7CD570}"/>
              </a:ext>
            </a:extLst>
          </p:cNvPr>
          <p:cNvSpPr>
            <a:spLocks noGrp="1"/>
          </p:cNvSpPr>
          <p:nvPr>
            <p:ph type="body" sz="quarter" idx="13" hasCustomPrompt="1"/>
          </p:nvPr>
        </p:nvSpPr>
        <p:spPr>
          <a:xfrm>
            <a:off x="515937" y="241734"/>
            <a:ext cx="5358607" cy="470001"/>
          </a:xfrm>
          <a:prstGeom prst="rect">
            <a:avLst/>
          </a:prstGeom>
        </p:spPr>
        <p:txBody>
          <a:bodyPr/>
          <a:lstStyle>
            <a:lvl1pPr marL="0" indent="0">
              <a:buNone/>
              <a:tabLst>
                <a:tab pos="2333625" algn="l"/>
              </a:tabLst>
              <a:defRPr sz="2400" b="1">
                <a:solidFill>
                  <a:srgbClr val="EDF0F8"/>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pic>
        <p:nvPicPr>
          <p:cNvPr id="31" name="Imagen 30">
            <a:extLst>
              <a:ext uri="{FF2B5EF4-FFF2-40B4-BE49-F238E27FC236}">
                <a16:creationId xmlns:a16="http://schemas.microsoft.com/office/drawing/2014/main" id="{669F7672-2228-48B6-B77A-A420FDEF153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65432" y="234803"/>
            <a:ext cx="685739" cy="356823"/>
          </a:xfrm>
          <a:prstGeom prst="rect">
            <a:avLst/>
          </a:prstGeom>
        </p:spPr>
      </p:pic>
      <p:sp>
        <p:nvSpPr>
          <p:cNvPr id="32" name="CuadroTexto 31">
            <a:extLst>
              <a:ext uri="{FF2B5EF4-FFF2-40B4-BE49-F238E27FC236}">
                <a16:creationId xmlns:a16="http://schemas.microsoft.com/office/drawing/2014/main" id="{C11DC6B3-7045-4F5C-8E65-123324D49E9D}"/>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2024. </a:t>
            </a:r>
            <a:r>
              <a:rPr kumimoji="0" lang="es-ES" sz="800" b="0" i="0" u="none" strike="noStrike" kern="1200" cap="none" spc="0" normalizeH="0" baseline="0" noProof="0" dirty="0" err="1">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Confidential</a:t>
            </a: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a:t>
            </a:r>
          </a:p>
        </p:txBody>
      </p:sp>
      <p:sp>
        <p:nvSpPr>
          <p:cNvPr id="33" name="Marcador de texto 16">
            <a:extLst>
              <a:ext uri="{FF2B5EF4-FFF2-40B4-BE49-F238E27FC236}">
                <a16:creationId xmlns:a16="http://schemas.microsoft.com/office/drawing/2014/main" id="{447E721C-5919-42AE-AAE8-2C698ACFA14A}"/>
              </a:ext>
            </a:extLst>
          </p:cNvPr>
          <p:cNvSpPr>
            <a:spLocks noGrp="1"/>
          </p:cNvSpPr>
          <p:nvPr>
            <p:ph type="body" sz="quarter" idx="18" hasCustomPrompt="1"/>
          </p:nvPr>
        </p:nvSpPr>
        <p:spPr>
          <a:xfrm>
            <a:off x="227013" y="6592400"/>
            <a:ext cx="1639887" cy="256076"/>
          </a:xfrm>
          <a:prstGeom prst="rect">
            <a:avLst/>
          </a:prstGeom>
        </p:spPr>
        <p:txBody>
          <a:bodyPr/>
          <a:lstStyle>
            <a:lvl1pPr marL="0" indent="0">
              <a:buNone/>
              <a:defRPr sz="900">
                <a:solidFill>
                  <a:srgbClr val="19215F"/>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412282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ockup movil">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F82CE393-BD7E-4D93-971B-90B4ACBC7F6C}"/>
              </a:ext>
            </a:extLst>
          </p:cNvPr>
          <p:cNvSpPr>
            <a:spLocks noGrp="1"/>
          </p:cNvSpPr>
          <p:nvPr>
            <p:ph type="body" sz="quarter" idx="11"/>
          </p:nvPr>
        </p:nvSpPr>
        <p:spPr>
          <a:xfrm>
            <a:off x="227014" y="1484313"/>
            <a:ext cx="5647530" cy="5005379"/>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pic>
        <p:nvPicPr>
          <p:cNvPr id="6" name="Google Shape;10249;p273">
            <a:extLst>
              <a:ext uri="{FF2B5EF4-FFF2-40B4-BE49-F238E27FC236}">
                <a16:creationId xmlns:a16="http://schemas.microsoft.com/office/drawing/2014/main" id="{76D84364-1A44-4108-A18C-37C43CD78AF0}"/>
              </a:ext>
            </a:extLst>
          </p:cNvPr>
          <p:cNvPicPr preferRelativeResize="0"/>
          <p:nvPr/>
        </p:nvPicPr>
        <p:blipFill rotWithShape="1">
          <a:blip r:embed="rId2">
            <a:alphaModFix/>
          </a:blip>
          <a:srcRect/>
          <a:stretch/>
        </p:blipFill>
        <p:spPr>
          <a:xfrm>
            <a:off x="6395628" y="1135782"/>
            <a:ext cx="2432800" cy="4992489"/>
          </a:xfrm>
          <a:prstGeom prst="rect">
            <a:avLst/>
          </a:prstGeom>
          <a:noFill/>
          <a:ln>
            <a:noFill/>
          </a:ln>
        </p:spPr>
      </p:pic>
      <p:pic>
        <p:nvPicPr>
          <p:cNvPr id="8" name="Google Shape;10249;p273">
            <a:extLst>
              <a:ext uri="{FF2B5EF4-FFF2-40B4-BE49-F238E27FC236}">
                <a16:creationId xmlns:a16="http://schemas.microsoft.com/office/drawing/2014/main" id="{BAA73BC5-D557-4686-83C6-7F1FB0E46C18}"/>
              </a:ext>
            </a:extLst>
          </p:cNvPr>
          <p:cNvPicPr preferRelativeResize="0"/>
          <p:nvPr/>
        </p:nvPicPr>
        <p:blipFill rotWithShape="1">
          <a:blip r:embed="rId2">
            <a:alphaModFix/>
          </a:blip>
          <a:srcRect/>
          <a:stretch/>
        </p:blipFill>
        <p:spPr>
          <a:xfrm>
            <a:off x="9175688" y="1135782"/>
            <a:ext cx="2432800" cy="4992489"/>
          </a:xfrm>
          <a:prstGeom prst="rect">
            <a:avLst/>
          </a:prstGeom>
          <a:noFill/>
          <a:ln>
            <a:noFill/>
          </a:ln>
        </p:spPr>
      </p:pic>
      <p:sp>
        <p:nvSpPr>
          <p:cNvPr id="5" name="Marcador de posición de imagen 4">
            <a:extLst>
              <a:ext uri="{FF2B5EF4-FFF2-40B4-BE49-F238E27FC236}">
                <a16:creationId xmlns:a16="http://schemas.microsoft.com/office/drawing/2014/main" id="{0916F692-A127-4290-9C5B-6C111223DEFA}"/>
              </a:ext>
            </a:extLst>
          </p:cNvPr>
          <p:cNvSpPr>
            <a:spLocks noGrp="1"/>
          </p:cNvSpPr>
          <p:nvPr>
            <p:ph type="pic" sz="quarter" idx="12"/>
          </p:nvPr>
        </p:nvSpPr>
        <p:spPr>
          <a:xfrm>
            <a:off x="6526545" y="1650542"/>
            <a:ext cx="2144128" cy="3757371"/>
          </a:xfrm>
          <a:prstGeom prst="rect">
            <a:avLst/>
          </a:prstGeom>
        </p:spPr>
        <p:txBody>
          <a:bodyPr/>
          <a:lstStyle/>
          <a:p>
            <a:endParaRPr lang="es-ES"/>
          </a:p>
        </p:txBody>
      </p:sp>
      <p:sp>
        <p:nvSpPr>
          <p:cNvPr id="11" name="Marcador de posición de imagen 10">
            <a:extLst>
              <a:ext uri="{FF2B5EF4-FFF2-40B4-BE49-F238E27FC236}">
                <a16:creationId xmlns:a16="http://schemas.microsoft.com/office/drawing/2014/main" id="{CDFF1AF8-B2C2-4AAA-82E5-FEA7757E1F1B}"/>
              </a:ext>
            </a:extLst>
          </p:cNvPr>
          <p:cNvSpPr>
            <a:spLocks noGrp="1"/>
          </p:cNvSpPr>
          <p:nvPr>
            <p:ph type="pic" sz="quarter" idx="13"/>
          </p:nvPr>
        </p:nvSpPr>
        <p:spPr>
          <a:xfrm>
            <a:off x="9310670" y="1650542"/>
            <a:ext cx="2139716" cy="3757371"/>
          </a:xfrm>
          <a:prstGeom prst="rect">
            <a:avLst/>
          </a:prstGeom>
        </p:spPr>
        <p:txBody>
          <a:bodyPr/>
          <a:lstStyle/>
          <a:p>
            <a:endParaRPr lang="es-ES"/>
          </a:p>
        </p:txBody>
      </p:sp>
      <p:sp>
        <p:nvSpPr>
          <p:cNvPr id="25" name="Elipse 24">
            <a:extLst>
              <a:ext uri="{FF2B5EF4-FFF2-40B4-BE49-F238E27FC236}">
                <a16:creationId xmlns:a16="http://schemas.microsoft.com/office/drawing/2014/main" id="{C90D444D-737B-4D2B-979F-912240003059}"/>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6" name="Marcador de número de diapositiva 8">
            <a:extLst>
              <a:ext uri="{FF2B5EF4-FFF2-40B4-BE49-F238E27FC236}">
                <a16:creationId xmlns:a16="http://schemas.microsoft.com/office/drawing/2014/main" id="{D89A7096-BDB3-4817-AA22-DB200577F918}"/>
              </a:ext>
            </a:extLst>
          </p:cNvPr>
          <p:cNvSpPr>
            <a:spLocks noGrp="1"/>
          </p:cNvSpPr>
          <p:nvPr>
            <p:ph type="sldNum" sz="quarter" idx="17"/>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20" name="Rectángulo 19">
            <a:extLst>
              <a:ext uri="{FF2B5EF4-FFF2-40B4-BE49-F238E27FC236}">
                <a16:creationId xmlns:a16="http://schemas.microsoft.com/office/drawing/2014/main" id="{957C51B9-AEF5-46AB-8104-DD0FD02E3C4D}"/>
              </a:ext>
            </a:extLst>
          </p:cNvPr>
          <p:cNvSpPr/>
          <p:nvPr userDrawn="1"/>
        </p:nvSpPr>
        <p:spPr>
          <a:xfrm>
            <a:off x="0" y="241735"/>
            <a:ext cx="5580063" cy="486926"/>
          </a:xfrm>
          <a:prstGeom prst="rect">
            <a:avLst/>
          </a:prstGeom>
          <a:solidFill>
            <a:srgbClr val="19215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1" name="Marcador de texto 3">
            <a:extLst>
              <a:ext uri="{FF2B5EF4-FFF2-40B4-BE49-F238E27FC236}">
                <a16:creationId xmlns:a16="http://schemas.microsoft.com/office/drawing/2014/main" id="{0C523BD9-D4F8-49DF-8A4C-B9A758362A44}"/>
              </a:ext>
            </a:extLst>
          </p:cNvPr>
          <p:cNvSpPr>
            <a:spLocks noGrp="1"/>
          </p:cNvSpPr>
          <p:nvPr>
            <p:ph type="body" sz="quarter" idx="14"/>
          </p:nvPr>
        </p:nvSpPr>
        <p:spPr>
          <a:xfrm>
            <a:off x="515938" y="726746"/>
            <a:ext cx="5358606" cy="474271"/>
          </a:xfrm>
          <a:prstGeom prst="rect">
            <a:avLst/>
          </a:prstGeom>
        </p:spPr>
        <p:txBody>
          <a:bodyPr>
            <a:noAutofit/>
          </a:bodyPr>
          <a:lstStyle>
            <a:lvl1pPr marL="0" indent="0">
              <a:buNone/>
              <a:defRPr sz="1400" b="1">
                <a:solidFill>
                  <a:srgbClr val="4858D0"/>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s-ES"/>
          </a:p>
        </p:txBody>
      </p:sp>
      <p:cxnSp>
        <p:nvCxnSpPr>
          <p:cNvPr id="22" name="Conector recto 21">
            <a:extLst>
              <a:ext uri="{FF2B5EF4-FFF2-40B4-BE49-F238E27FC236}">
                <a16:creationId xmlns:a16="http://schemas.microsoft.com/office/drawing/2014/main" id="{1BBDBC41-E0E3-4C9F-85D1-04827275F1FB}"/>
              </a:ext>
            </a:extLst>
          </p:cNvPr>
          <p:cNvCxnSpPr>
            <a:cxnSpLocks/>
          </p:cNvCxnSpPr>
          <p:nvPr userDrawn="1"/>
        </p:nvCxnSpPr>
        <p:spPr>
          <a:xfrm>
            <a:off x="-104775" y="1254128"/>
            <a:ext cx="3378467" cy="0"/>
          </a:xfrm>
          <a:prstGeom prst="line">
            <a:avLst/>
          </a:prstGeom>
          <a:ln w="34925">
            <a:solidFill>
              <a:srgbClr val="EDF0F8"/>
            </a:solidFill>
          </a:ln>
        </p:spPr>
        <p:style>
          <a:lnRef idx="1">
            <a:schemeClr val="accent1"/>
          </a:lnRef>
          <a:fillRef idx="0">
            <a:schemeClr val="accent1"/>
          </a:fillRef>
          <a:effectRef idx="0">
            <a:schemeClr val="accent1"/>
          </a:effectRef>
          <a:fontRef idx="minor">
            <a:schemeClr val="tx1"/>
          </a:fontRef>
        </p:style>
      </p:cxnSp>
      <p:sp>
        <p:nvSpPr>
          <p:cNvPr id="23" name="Rectángulo 22">
            <a:extLst>
              <a:ext uri="{FF2B5EF4-FFF2-40B4-BE49-F238E27FC236}">
                <a16:creationId xmlns:a16="http://schemas.microsoft.com/office/drawing/2014/main" id="{A5D7AF10-1ABF-48A4-953E-B9551CF7DF68}"/>
              </a:ext>
            </a:extLst>
          </p:cNvPr>
          <p:cNvSpPr/>
          <p:nvPr userDrawn="1"/>
        </p:nvSpPr>
        <p:spPr>
          <a:xfrm>
            <a:off x="515937" y="241735"/>
            <a:ext cx="5580063" cy="486926"/>
          </a:xfrm>
          <a:prstGeom prst="rect">
            <a:avLst/>
          </a:prstGeom>
          <a:solidFill>
            <a:srgbClr val="192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mj-lt"/>
              <a:ea typeface="+mn-ea"/>
              <a:cs typeface="+mn-cs"/>
            </a:endParaRPr>
          </a:p>
        </p:txBody>
      </p:sp>
      <p:sp>
        <p:nvSpPr>
          <p:cNvPr id="24" name="Marcador de texto 3">
            <a:extLst>
              <a:ext uri="{FF2B5EF4-FFF2-40B4-BE49-F238E27FC236}">
                <a16:creationId xmlns:a16="http://schemas.microsoft.com/office/drawing/2014/main" id="{81F6339A-78C2-45D0-9A78-3A5D4E305A81}"/>
              </a:ext>
            </a:extLst>
          </p:cNvPr>
          <p:cNvSpPr>
            <a:spLocks noGrp="1"/>
          </p:cNvSpPr>
          <p:nvPr>
            <p:ph type="body" sz="quarter" idx="18" hasCustomPrompt="1"/>
          </p:nvPr>
        </p:nvSpPr>
        <p:spPr>
          <a:xfrm>
            <a:off x="515937" y="241734"/>
            <a:ext cx="5358607" cy="470001"/>
          </a:xfrm>
          <a:prstGeom prst="rect">
            <a:avLst/>
          </a:prstGeom>
        </p:spPr>
        <p:txBody>
          <a:bodyPr/>
          <a:lstStyle>
            <a:lvl1pPr marL="0" indent="0">
              <a:buNone/>
              <a:tabLst>
                <a:tab pos="2333625" algn="l"/>
              </a:tabLst>
              <a:defRPr sz="2400" b="1">
                <a:solidFill>
                  <a:srgbClr val="EDF0F8"/>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pic>
        <p:nvPicPr>
          <p:cNvPr id="32" name="Imagen 31">
            <a:extLst>
              <a:ext uri="{FF2B5EF4-FFF2-40B4-BE49-F238E27FC236}">
                <a16:creationId xmlns:a16="http://schemas.microsoft.com/office/drawing/2014/main" id="{7496739F-2A9F-4405-8CA8-936AEAC42F5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65432" y="234803"/>
            <a:ext cx="685739" cy="356823"/>
          </a:xfrm>
          <a:prstGeom prst="rect">
            <a:avLst/>
          </a:prstGeom>
        </p:spPr>
      </p:pic>
      <p:sp>
        <p:nvSpPr>
          <p:cNvPr id="33" name="CuadroTexto 32">
            <a:extLst>
              <a:ext uri="{FF2B5EF4-FFF2-40B4-BE49-F238E27FC236}">
                <a16:creationId xmlns:a16="http://schemas.microsoft.com/office/drawing/2014/main" id="{5BCFAE76-513D-4533-965A-AAC6C637DC12}"/>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2024. </a:t>
            </a:r>
            <a:r>
              <a:rPr kumimoji="0" lang="es-ES" sz="800" b="0" i="0" u="none" strike="noStrike" kern="1200" cap="none" spc="0" normalizeH="0" baseline="0" noProof="0" dirty="0" err="1">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Confidential</a:t>
            </a: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a:t>
            </a:r>
          </a:p>
        </p:txBody>
      </p:sp>
      <p:sp>
        <p:nvSpPr>
          <p:cNvPr id="34" name="Marcador de texto 16">
            <a:extLst>
              <a:ext uri="{FF2B5EF4-FFF2-40B4-BE49-F238E27FC236}">
                <a16:creationId xmlns:a16="http://schemas.microsoft.com/office/drawing/2014/main" id="{71032907-D834-452A-B050-97CD5E067374}"/>
              </a:ext>
            </a:extLst>
          </p:cNvPr>
          <p:cNvSpPr>
            <a:spLocks noGrp="1"/>
          </p:cNvSpPr>
          <p:nvPr>
            <p:ph type="body" sz="quarter" idx="19" hasCustomPrompt="1"/>
          </p:nvPr>
        </p:nvSpPr>
        <p:spPr>
          <a:xfrm>
            <a:off x="227013" y="6592400"/>
            <a:ext cx="1639887" cy="256076"/>
          </a:xfrm>
          <a:prstGeom prst="rect">
            <a:avLst/>
          </a:prstGeom>
        </p:spPr>
        <p:txBody>
          <a:bodyPr/>
          <a:lstStyle>
            <a:lvl1pPr marL="0" indent="0">
              <a:buNone/>
              <a:defRPr sz="900">
                <a:solidFill>
                  <a:srgbClr val="19215F"/>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280270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70F66F50-90CF-451C-9BDA-0857E99C24A1}"/>
              </a:ext>
            </a:extLst>
          </p:cNvPr>
          <p:cNvSpPr/>
          <p:nvPr/>
        </p:nvSpPr>
        <p:spPr>
          <a:xfrm>
            <a:off x="0" y="0"/>
            <a:ext cx="12192000" cy="6858000"/>
          </a:xfrm>
          <a:prstGeom prst="rect">
            <a:avLst/>
          </a:prstGeom>
          <a:solidFill>
            <a:srgbClr val="1921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pic>
        <p:nvPicPr>
          <p:cNvPr id="5" name="Marcador de posición de imagen 11" descr="Imagen que contiene agua, azul, animal, teclado&#10;&#10;Descripción generada automáticamente">
            <a:extLst>
              <a:ext uri="{FF2B5EF4-FFF2-40B4-BE49-F238E27FC236}">
                <a16:creationId xmlns:a16="http://schemas.microsoft.com/office/drawing/2014/main" id="{8F7F871C-74F7-4F6D-B3E4-037306C01C78}"/>
              </a:ext>
            </a:extLst>
          </p:cNvPr>
          <p:cNvPicPr>
            <a:picLocks noChangeAspect="1"/>
          </p:cNvPicPr>
          <p:nvPr/>
        </p:nvPicPr>
        <p:blipFill rotWithShape="1">
          <a:blip r:embed="rId2">
            <a:alphaModFix amt="21000"/>
            <a:extLst>
              <a:ext uri="{28A0092B-C50C-407E-A947-70E740481C1C}">
                <a14:useLocalDpi xmlns:a14="http://schemas.microsoft.com/office/drawing/2010/main" val="0"/>
              </a:ext>
            </a:extLst>
          </a:blip>
          <a:srcRect l="-34" t="6703" b="7074"/>
          <a:stretch/>
        </p:blipFill>
        <p:spPr>
          <a:xfrm>
            <a:off x="-12551" y="-9524"/>
            <a:ext cx="12204551" cy="6858000"/>
          </a:xfrm>
          <a:prstGeom prst="rect">
            <a:avLst/>
          </a:prstGeom>
        </p:spPr>
      </p:pic>
      <p:sp>
        <p:nvSpPr>
          <p:cNvPr id="7" name="Rectángulo 6">
            <a:extLst>
              <a:ext uri="{FF2B5EF4-FFF2-40B4-BE49-F238E27FC236}">
                <a16:creationId xmlns:a16="http://schemas.microsoft.com/office/drawing/2014/main" id="{DE7A8108-1E26-44F0-AE02-45DA093DF571}"/>
              </a:ext>
            </a:extLst>
          </p:cNvPr>
          <p:cNvSpPr/>
          <p:nvPr/>
        </p:nvSpPr>
        <p:spPr>
          <a:xfrm>
            <a:off x="0" y="885371"/>
            <a:ext cx="12192000" cy="5087258"/>
          </a:xfrm>
          <a:prstGeom prst="rect">
            <a:avLst/>
          </a:prstGeom>
          <a:solidFill>
            <a:srgbClr val="19215F">
              <a:alpha val="89000"/>
            </a:srgb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8" name="Título 1">
            <a:extLst>
              <a:ext uri="{FF2B5EF4-FFF2-40B4-BE49-F238E27FC236}">
                <a16:creationId xmlns:a16="http://schemas.microsoft.com/office/drawing/2014/main" id="{B982D21D-3CDD-437A-AEF8-712C94191AD5}"/>
              </a:ext>
            </a:extLst>
          </p:cNvPr>
          <p:cNvSpPr>
            <a:spLocks noGrp="1"/>
          </p:cNvSpPr>
          <p:nvPr>
            <p:ph type="title" hasCustomPrompt="1"/>
          </p:nvPr>
        </p:nvSpPr>
        <p:spPr>
          <a:xfrm>
            <a:off x="1976641" y="1369904"/>
            <a:ext cx="8238718" cy="679420"/>
          </a:xfrm>
          <a:prstGeom prst="rect">
            <a:avLst/>
          </a:prstGeom>
        </p:spPr>
        <p:txBody>
          <a:bodyPr>
            <a:noAutofit/>
          </a:bodyPr>
          <a:lstStyle>
            <a:lvl1pPr algn="ctr">
              <a:defRPr sz="5400" b="1">
                <a:solidFill>
                  <a:srgbClr val="EDF0F8"/>
                </a:solidFill>
                <a:latin typeface="+mj-lt"/>
                <a:ea typeface="Roboto" panose="02000000000000000000" pitchFamily="2" charset="0"/>
              </a:defRPr>
            </a:lvl1pPr>
          </a:lstStyle>
          <a:p>
            <a:r>
              <a:rPr lang="es-ES"/>
              <a:t>GRACIAS</a:t>
            </a:r>
          </a:p>
        </p:txBody>
      </p:sp>
      <p:pic>
        <p:nvPicPr>
          <p:cNvPr id="13" name="Imagen 12">
            <a:extLst>
              <a:ext uri="{FF2B5EF4-FFF2-40B4-BE49-F238E27FC236}">
                <a16:creationId xmlns:a16="http://schemas.microsoft.com/office/drawing/2014/main" id="{BDBA5AD4-DD8E-44D1-A59A-EF3A30455E2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43148" y="4836666"/>
            <a:ext cx="1305704" cy="679420"/>
          </a:xfrm>
          <a:prstGeom prst="rect">
            <a:avLst/>
          </a:prstGeom>
        </p:spPr>
      </p:pic>
      <p:sp>
        <p:nvSpPr>
          <p:cNvPr id="16" name="Marcador de texto 15">
            <a:extLst>
              <a:ext uri="{FF2B5EF4-FFF2-40B4-BE49-F238E27FC236}">
                <a16:creationId xmlns:a16="http://schemas.microsoft.com/office/drawing/2014/main" id="{FA67FD59-E83B-48A3-92F2-C11A20178303}"/>
              </a:ext>
            </a:extLst>
          </p:cNvPr>
          <p:cNvSpPr>
            <a:spLocks noGrp="1"/>
          </p:cNvSpPr>
          <p:nvPr>
            <p:ph type="body" sz="quarter" idx="23" hasCustomPrompt="1"/>
          </p:nvPr>
        </p:nvSpPr>
        <p:spPr>
          <a:xfrm>
            <a:off x="3748881" y="2482783"/>
            <a:ext cx="4694238" cy="2160588"/>
          </a:xfrm>
          <a:prstGeom prst="rect">
            <a:avLst/>
          </a:prstGeom>
        </p:spPr>
        <p:txBody>
          <a:bodyPr/>
          <a:lstStyle>
            <a:lvl1pPr marL="0" indent="0" algn="l">
              <a:lnSpc>
                <a:spcPct val="150000"/>
              </a:lnSpc>
              <a:buNone/>
              <a:defRPr sz="2400">
                <a:solidFill>
                  <a:srgbClr val="EDF0F8"/>
                </a:solidFill>
                <a:latin typeface="+mj-lt"/>
              </a:defRPr>
            </a:lvl1pPr>
          </a:lstStyle>
          <a:p>
            <a:pPr lvl="0"/>
            <a:r>
              <a:rPr lang="es-ES">
                <a:solidFill>
                  <a:srgbClr val="EDF0F8"/>
                </a:solidFill>
              </a:rPr>
              <a:t>Ejemplo@gmail.com</a:t>
            </a:r>
          </a:p>
          <a:p>
            <a:pPr lvl="0"/>
            <a:r>
              <a:rPr lang="es-ES">
                <a:solidFill>
                  <a:srgbClr val="EDF0F8"/>
                </a:solidFill>
              </a:rPr>
              <a:t>Teléfono</a:t>
            </a:r>
          </a:p>
          <a:p>
            <a:pPr lvl="0"/>
            <a:r>
              <a:rPr lang="es-ES">
                <a:solidFill>
                  <a:srgbClr val="EDF0F8"/>
                </a:solidFill>
              </a:rPr>
              <a:t>Ubicación</a:t>
            </a:r>
            <a:endParaRPr lang="es-ES"/>
          </a:p>
        </p:txBody>
      </p:sp>
      <p:sp>
        <p:nvSpPr>
          <p:cNvPr id="15" name="Elipse 14">
            <a:extLst>
              <a:ext uri="{FF2B5EF4-FFF2-40B4-BE49-F238E27FC236}">
                <a16:creationId xmlns:a16="http://schemas.microsoft.com/office/drawing/2014/main" id="{8D3DD795-C134-4C45-AA43-16DDEC1AC0C5}"/>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18" name="Marcador de número de diapositiva 8">
            <a:extLst>
              <a:ext uri="{FF2B5EF4-FFF2-40B4-BE49-F238E27FC236}">
                <a16:creationId xmlns:a16="http://schemas.microsoft.com/office/drawing/2014/main" id="{F14329FA-EFD4-4C25-BB5F-351E430207FE}"/>
              </a:ext>
            </a:extLst>
          </p:cNvPr>
          <p:cNvSpPr txBox="1">
            <a:spLocks/>
          </p:cNvSpPr>
          <p:nvPr/>
        </p:nvSpPr>
        <p:spPr>
          <a:xfrm>
            <a:off x="11801821" y="6584193"/>
            <a:ext cx="455009" cy="264283"/>
          </a:xfrm>
          <a:prstGeom prst="rect">
            <a:avLst/>
          </a:prstGeom>
        </p:spPr>
        <p:txBody>
          <a:bodyPr/>
          <a:lstStyle>
            <a:defPPr>
              <a:defRPr lang="es-ES"/>
            </a:defPPr>
            <a:lvl1pPr marL="0" algn="ctr" defTabSz="914400" rtl="0" eaLnBrk="1" latinLnBrk="0" hangingPunct="1">
              <a:defRPr sz="800" kern="1200">
                <a:solidFill>
                  <a:srgbClr val="EDF0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12" name="CuadroTexto 11">
            <a:extLst>
              <a:ext uri="{FF2B5EF4-FFF2-40B4-BE49-F238E27FC236}">
                <a16:creationId xmlns:a16="http://schemas.microsoft.com/office/drawing/2014/main" id="{4EBBFA5A-DE9D-4968-9196-5249CF0A74B5}"/>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chemeClr val="bg2"/>
                </a:solidFill>
                <a:effectLst/>
                <a:uLnTx/>
                <a:uFillTx/>
                <a:latin typeface="Verdana" panose="020B0604030504040204" pitchFamily="34" charset="0"/>
                <a:ea typeface="Verdana" panose="020B0604030504040204" pitchFamily="34" charset="0"/>
                <a:cs typeface="Source Sans Pro ExtraLight"/>
                <a:sym typeface="Source Sans Pro ExtraLight"/>
              </a:rPr>
              <a:t>© Tirea 2024. </a:t>
            </a:r>
            <a:r>
              <a:rPr kumimoji="0" lang="es-ES" sz="800" b="0" i="0" u="none" strike="noStrike" kern="1200" cap="none" spc="0" normalizeH="0" baseline="0" noProof="0" dirty="0" err="1">
                <a:ln>
                  <a:noFill/>
                </a:ln>
                <a:solidFill>
                  <a:schemeClr val="bg2"/>
                </a:solidFill>
                <a:effectLst/>
                <a:uLnTx/>
                <a:uFillTx/>
                <a:latin typeface="Verdana" panose="020B0604030504040204" pitchFamily="34" charset="0"/>
                <a:ea typeface="Verdana" panose="020B0604030504040204" pitchFamily="34" charset="0"/>
                <a:cs typeface="Source Sans Pro ExtraLight"/>
                <a:sym typeface="Source Sans Pro ExtraLight"/>
              </a:rPr>
              <a:t>Confidential</a:t>
            </a:r>
            <a:r>
              <a:rPr kumimoji="0" lang="es-ES" sz="800" b="0" i="0" u="none" strike="noStrike" kern="1200" cap="none" spc="0" normalizeH="0" baseline="0" noProof="0" dirty="0">
                <a:ln>
                  <a:noFill/>
                </a:ln>
                <a:solidFill>
                  <a:schemeClr val="bg2"/>
                </a:solidFill>
                <a:effectLst/>
                <a:uLnTx/>
                <a:uFillTx/>
                <a:latin typeface="Verdana" panose="020B0604030504040204" pitchFamily="34" charset="0"/>
                <a:ea typeface="Verdana" panose="020B0604030504040204" pitchFamily="34" charset="0"/>
                <a:cs typeface="Source Sans Pro ExtraLight"/>
                <a:sym typeface="Source Sans Pro ExtraLight"/>
              </a:rPr>
              <a:t>.</a:t>
            </a:r>
          </a:p>
        </p:txBody>
      </p:sp>
      <p:sp>
        <p:nvSpPr>
          <p:cNvPr id="14" name="Marcador de texto 16">
            <a:extLst>
              <a:ext uri="{FF2B5EF4-FFF2-40B4-BE49-F238E27FC236}">
                <a16:creationId xmlns:a16="http://schemas.microsoft.com/office/drawing/2014/main" id="{EF19BEC6-84E4-4C4B-8C34-637595592F87}"/>
              </a:ext>
            </a:extLst>
          </p:cNvPr>
          <p:cNvSpPr>
            <a:spLocks noGrp="1"/>
          </p:cNvSpPr>
          <p:nvPr>
            <p:ph type="body" sz="quarter" idx="18" hasCustomPrompt="1"/>
          </p:nvPr>
        </p:nvSpPr>
        <p:spPr>
          <a:xfrm>
            <a:off x="227013" y="6592400"/>
            <a:ext cx="1639887" cy="256076"/>
          </a:xfrm>
          <a:prstGeom prst="rect">
            <a:avLst/>
          </a:prstGeom>
        </p:spPr>
        <p:txBody>
          <a:bodyPr/>
          <a:lstStyle>
            <a:lvl1pPr marL="0" indent="0">
              <a:buNone/>
              <a:defRPr sz="900">
                <a:solidFill>
                  <a:schemeClr val="bg1"/>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29396614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70F66F50-90CF-451C-9BDA-0857E99C24A1}"/>
              </a:ext>
            </a:extLst>
          </p:cNvPr>
          <p:cNvSpPr/>
          <p:nvPr/>
        </p:nvSpPr>
        <p:spPr>
          <a:xfrm>
            <a:off x="0" y="-9524"/>
            <a:ext cx="12192000" cy="6858000"/>
          </a:xfrm>
          <a:prstGeom prst="rect">
            <a:avLst/>
          </a:prstGeom>
          <a:solidFill>
            <a:srgbClr val="1921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pic>
        <p:nvPicPr>
          <p:cNvPr id="5" name="Marcador de posición de imagen 11" descr="Imagen que contiene agua, azul, animal, teclado&#10;&#10;Descripción generada automáticamente">
            <a:extLst>
              <a:ext uri="{FF2B5EF4-FFF2-40B4-BE49-F238E27FC236}">
                <a16:creationId xmlns:a16="http://schemas.microsoft.com/office/drawing/2014/main" id="{8F7F871C-74F7-4F6D-B3E4-037306C01C78}"/>
              </a:ext>
            </a:extLst>
          </p:cNvPr>
          <p:cNvPicPr>
            <a:picLocks noChangeAspect="1"/>
          </p:cNvPicPr>
          <p:nvPr/>
        </p:nvPicPr>
        <p:blipFill rotWithShape="1">
          <a:blip r:embed="rId2">
            <a:alphaModFix amt="21000"/>
            <a:extLst>
              <a:ext uri="{28A0092B-C50C-407E-A947-70E740481C1C}">
                <a14:useLocalDpi xmlns:a14="http://schemas.microsoft.com/office/drawing/2010/main" val="0"/>
              </a:ext>
            </a:extLst>
          </a:blip>
          <a:srcRect l="-34" t="6703" b="7074"/>
          <a:stretch/>
        </p:blipFill>
        <p:spPr>
          <a:xfrm>
            <a:off x="0" y="-2038"/>
            <a:ext cx="12204551" cy="6858000"/>
          </a:xfrm>
          <a:prstGeom prst="rect">
            <a:avLst/>
          </a:prstGeom>
        </p:spPr>
      </p:pic>
      <p:sp>
        <p:nvSpPr>
          <p:cNvPr id="7" name="Rectángulo 6">
            <a:extLst>
              <a:ext uri="{FF2B5EF4-FFF2-40B4-BE49-F238E27FC236}">
                <a16:creationId xmlns:a16="http://schemas.microsoft.com/office/drawing/2014/main" id="{DE7A8108-1E26-44F0-AE02-45DA093DF571}"/>
              </a:ext>
            </a:extLst>
          </p:cNvPr>
          <p:cNvSpPr/>
          <p:nvPr/>
        </p:nvSpPr>
        <p:spPr>
          <a:xfrm>
            <a:off x="0" y="885371"/>
            <a:ext cx="12192000" cy="5087258"/>
          </a:xfrm>
          <a:prstGeom prst="rect">
            <a:avLst/>
          </a:prstGeom>
          <a:solidFill>
            <a:srgbClr val="19215F">
              <a:alpha val="89000"/>
            </a:srgb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8" name="Título 1">
            <a:extLst>
              <a:ext uri="{FF2B5EF4-FFF2-40B4-BE49-F238E27FC236}">
                <a16:creationId xmlns:a16="http://schemas.microsoft.com/office/drawing/2014/main" id="{B982D21D-3CDD-437A-AEF8-712C94191AD5}"/>
              </a:ext>
            </a:extLst>
          </p:cNvPr>
          <p:cNvSpPr>
            <a:spLocks noGrp="1"/>
          </p:cNvSpPr>
          <p:nvPr>
            <p:ph type="title" hasCustomPrompt="1"/>
          </p:nvPr>
        </p:nvSpPr>
        <p:spPr>
          <a:xfrm>
            <a:off x="1976641" y="1369904"/>
            <a:ext cx="8238718" cy="679420"/>
          </a:xfrm>
          <a:prstGeom prst="rect">
            <a:avLst/>
          </a:prstGeom>
        </p:spPr>
        <p:txBody>
          <a:bodyPr>
            <a:noAutofit/>
          </a:bodyPr>
          <a:lstStyle>
            <a:lvl1pPr algn="ctr">
              <a:defRPr sz="5400" b="1">
                <a:solidFill>
                  <a:srgbClr val="EDF0F8"/>
                </a:solidFill>
                <a:latin typeface="+mj-lt"/>
                <a:ea typeface="Roboto" panose="02000000000000000000" pitchFamily="2" charset="0"/>
              </a:defRPr>
            </a:lvl1pPr>
          </a:lstStyle>
          <a:p>
            <a:r>
              <a:rPr lang="es-ES"/>
              <a:t>GRACIAS</a:t>
            </a:r>
          </a:p>
        </p:txBody>
      </p:sp>
      <p:pic>
        <p:nvPicPr>
          <p:cNvPr id="13" name="Imagen 12">
            <a:extLst>
              <a:ext uri="{FF2B5EF4-FFF2-40B4-BE49-F238E27FC236}">
                <a16:creationId xmlns:a16="http://schemas.microsoft.com/office/drawing/2014/main" id="{BDBA5AD4-DD8E-44D1-A59A-EF3A30455E2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341193" y="4783614"/>
            <a:ext cx="1509614" cy="785524"/>
          </a:xfrm>
          <a:prstGeom prst="rect">
            <a:avLst/>
          </a:prstGeom>
        </p:spPr>
      </p:pic>
      <p:sp>
        <p:nvSpPr>
          <p:cNvPr id="16" name="Marcador de texto 15">
            <a:extLst>
              <a:ext uri="{FF2B5EF4-FFF2-40B4-BE49-F238E27FC236}">
                <a16:creationId xmlns:a16="http://schemas.microsoft.com/office/drawing/2014/main" id="{FA67FD59-E83B-48A3-92F2-C11A20178303}"/>
              </a:ext>
            </a:extLst>
          </p:cNvPr>
          <p:cNvSpPr>
            <a:spLocks noGrp="1"/>
          </p:cNvSpPr>
          <p:nvPr>
            <p:ph type="body" sz="quarter" idx="23" hasCustomPrompt="1"/>
          </p:nvPr>
        </p:nvSpPr>
        <p:spPr>
          <a:xfrm>
            <a:off x="3748881" y="2482783"/>
            <a:ext cx="4694238" cy="2160588"/>
          </a:xfrm>
          <a:prstGeom prst="rect">
            <a:avLst/>
          </a:prstGeom>
        </p:spPr>
        <p:txBody>
          <a:bodyPr/>
          <a:lstStyle>
            <a:lvl1pPr marL="0" indent="0" algn="ctr">
              <a:lnSpc>
                <a:spcPct val="150000"/>
              </a:lnSpc>
              <a:buNone/>
              <a:defRPr sz="2400">
                <a:solidFill>
                  <a:srgbClr val="EDF0F8"/>
                </a:solidFill>
                <a:latin typeface="+mj-lt"/>
              </a:defRPr>
            </a:lvl1pPr>
          </a:lstStyle>
          <a:p>
            <a:pPr lvl="0"/>
            <a:r>
              <a:rPr lang="es-ES">
                <a:solidFill>
                  <a:srgbClr val="EDF0F8"/>
                </a:solidFill>
              </a:rPr>
              <a:t>Ejemplo@TIREA.es</a:t>
            </a:r>
          </a:p>
          <a:p>
            <a:pPr lvl="0"/>
            <a:r>
              <a:rPr lang="es-ES">
                <a:solidFill>
                  <a:srgbClr val="EDF0F8"/>
                </a:solidFill>
              </a:rPr>
              <a:t>Teléfono</a:t>
            </a:r>
          </a:p>
          <a:p>
            <a:pPr lvl="0"/>
            <a:r>
              <a:rPr lang="es-ES">
                <a:solidFill>
                  <a:srgbClr val="EDF0F8"/>
                </a:solidFill>
              </a:rPr>
              <a:t>Área / Dirección</a:t>
            </a:r>
            <a:endParaRPr lang="es-ES"/>
          </a:p>
        </p:txBody>
      </p:sp>
      <p:sp>
        <p:nvSpPr>
          <p:cNvPr id="15" name="Elipse 14">
            <a:extLst>
              <a:ext uri="{FF2B5EF4-FFF2-40B4-BE49-F238E27FC236}">
                <a16:creationId xmlns:a16="http://schemas.microsoft.com/office/drawing/2014/main" id="{8D3DD795-C134-4C45-AA43-16DDEC1AC0C5}"/>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12" name="CuadroTexto 11">
            <a:extLst>
              <a:ext uri="{FF2B5EF4-FFF2-40B4-BE49-F238E27FC236}">
                <a16:creationId xmlns:a16="http://schemas.microsoft.com/office/drawing/2014/main" id="{4EBBFA5A-DE9D-4968-9196-5249CF0A74B5}"/>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chemeClr val="bg2"/>
                </a:solidFill>
                <a:effectLst/>
                <a:uLnTx/>
                <a:uFillTx/>
                <a:latin typeface="Verdana" panose="020B0604030504040204" pitchFamily="34" charset="0"/>
                <a:ea typeface="Verdana" panose="020B0604030504040204" pitchFamily="34" charset="0"/>
                <a:cs typeface="Source Sans Pro ExtraLight"/>
                <a:sym typeface="Source Sans Pro ExtraLight"/>
              </a:rPr>
              <a:t>© TIREA 2024. Confidencial.</a:t>
            </a:r>
          </a:p>
        </p:txBody>
      </p:sp>
      <p:pic>
        <p:nvPicPr>
          <p:cNvPr id="3" name="Imagen 2">
            <a:extLst>
              <a:ext uri="{FF2B5EF4-FFF2-40B4-BE49-F238E27FC236}">
                <a16:creationId xmlns:a16="http://schemas.microsoft.com/office/drawing/2014/main" id="{EB5FD5B6-1728-4BDC-938F-FCE1C56AE36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808234" y="4798857"/>
            <a:ext cx="1781506" cy="594319"/>
          </a:xfrm>
          <a:prstGeom prst="rect">
            <a:avLst/>
          </a:prstGeom>
        </p:spPr>
      </p:pic>
      <p:sp>
        <p:nvSpPr>
          <p:cNvPr id="17" name="Marcador de fecha 3">
            <a:extLst>
              <a:ext uri="{FF2B5EF4-FFF2-40B4-BE49-F238E27FC236}">
                <a16:creationId xmlns:a16="http://schemas.microsoft.com/office/drawing/2014/main" id="{1803C2D4-47E2-4C08-9A91-21DA4E5FFAEB}"/>
              </a:ext>
            </a:extLst>
          </p:cNvPr>
          <p:cNvSpPr>
            <a:spLocks noGrp="1"/>
          </p:cNvSpPr>
          <p:nvPr>
            <p:ph type="dt" sz="half" idx="10"/>
          </p:nvPr>
        </p:nvSpPr>
        <p:spPr>
          <a:xfrm>
            <a:off x="158004" y="6614625"/>
            <a:ext cx="1817447" cy="220669"/>
          </a:xfrm>
          <a:prstGeom prst="rect">
            <a:avLst/>
          </a:prstGeom>
        </p:spPr>
        <p:txBody>
          <a:bodyPr/>
          <a:lstStyle>
            <a:lvl1pPr>
              <a:defRPr sz="1000">
                <a:solidFill>
                  <a:schemeClr val="bg1"/>
                </a:solidFill>
              </a:defRPr>
            </a:lvl1pPr>
          </a:lstStyle>
          <a:p>
            <a:fld id="{D0B2FB30-0623-4C66-A2D1-F6252E365F81}" type="datetime1">
              <a:rPr lang="es-ES" smtClean="0"/>
              <a:t>15/10/2024</a:t>
            </a:fld>
            <a:endParaRPr lang="es-ES"/>
          </a:p>
        </p:txBody>
      </p:sp>
      <p:sp>
        <p:nvSpPr>
          <p:cNvPr id="18" name="Marcador de número de diapositiva 8">
            <a:extLst>
              <a:ext uri="{FF2B5EF4-FFF2-40B4-BE49-F238E27FC236}">
                <a16:creationId xmlns:a16="http://schemas.microsoft.com/office/drawing/2014/main" id="{F14329FA-EFD4-4C25-BB5F-351E430207FE}"/>
              </a:ext>
            </a:extLst>
          </p:cNvPr>
          <p:cNvSpPr txBox="1">
            <a:spLocks/>
          </p:cNvSpPr>
          <p:nvPr/>
        </p:nvSpPr>
        <p:spPr>
          <a:xfrm>
            <a:off x="11801821" y="6584193"/>
            <a:ext cx="455009" cy="264283"/>
          </a:xfrm>
          <a:prstGeom prst="rect">
            <a:avLst/>
          </a:prstGeom>
        </p:spPr>
        <p:txBody>
          <a:bodyPr/>
          <a:lstStyle>
            <a:defPPr>
              <a:defRPr lang="es-ES"/>
            </a:defPPr>
            <a:lvl1pPr marL="0" algn="ctr" defTabSz="914400" rtl="0" eaLnBrk="1" latinLnBrk="0" hangingPunct="1">
              <a:defRPr sz="800" kern="1200">
                <a:solidFill>
                  <a:srgbClr val="EDF0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lang="es-ES" smtClean="0">
                <a:latin typeface="Roboto"/>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Tree>
    <p:extLst>
      <p:ext uri="{BB962C8B-B14F-4D97-AF65-F5344CB8AC3E}">
        <p14:creationId xmlns:p14="http://schemas.microsoft.com/office/powerpoint/2010/main" val="30233763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Diseño personalizado">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D46970DE-EA50-45D3-9C9F-DE4CD181F47D}"/>
              </a:ext>
            </a:extLst>
          </p:cNvPr>
          <p:cNvSpPr/>
          <p:nvPr/>
        </p:nvSpPr>
        <p:spPr>
          <a:xfrm>
            <a:off x="0" y="1384300"/>
            <a:ext cx="12192000" cy="5473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pic>
        <p:nvPicPr>
          <p:cNvPr id="7" name="Imagen 6" descr="Texto&#10;&#10;Descripción generada automáticamente con confianza baja">
            <a:extLst>
              <a:ext uri="{FF2B5EF4-FFF2-40B4-BE49-F238E27FC236}">
                <a16:creationId xmlns:a16="http://schemas.microsoft.com/office/drawing/2014/main" id="{0401A9EA-6516-4A33-B2F7-C0F428091A87}"/>
              </a:ext>
            </a:extLst>
          </p:cNvPr>
          <p:cNvPicPr>
            <a:picLocks noChangeAspect="1"/>
          </p:cNvPicPr>
          <p:nvPr/>
        </p:nvPicPr>
        <p:blipFill rotWithShape="1">
          <a:blip r:embed="rId2">
            <a:alphaModFix amt="72000"/>
            <a:extLst>
              <a:ext uri="{28A0092B-C50C-407E-A947-70E740481C1C}">
                <a14:useLocalDpi xmlns:a14="http://schemas.microsoft.com/office/drawing/2010/main" val="0"/>
              </a:ext>
            </a:extLst>
          </a:blip>
          <a:srcRect t="22772" b="9544"/>
          <a:stretch/>
        </p:blipFill>
        <p:spPr>
          <a:xfrm>
            <a:off x="0" y="1384300"/>
            <a:ext cx="12192000" cy="5473700"/>
          </a:xfrm>
          <a:prstGeom prst="rect">
            <a:avLst/>
          </a:prstGeom>
        </p:spPr>
      </p:pic>
      <p:pic>
        <p:nvPicPr>
          <p:cNvPr id="4" name="Imagen 3" descr="Forma, Flecha&#10;&#10;Descripción generada automáticamente">
            <a:extLst>
              <a:ext uri="{FF2B5EF4-FFF2-40B4-BE49-F238E27FC236}">
                <a16:creationId xmlns:a16="http://schemas.microsoft.com/office/drawing/2014/main" id="{B762E78D-E97A-4516-AA79-07FABB84348A}"/>
              </a:ext>
            </a:extLst>
          </p:cNvPr>
          <p:cNvPicPr>
            <a:picLocks noChangeAspect="1"/>
          </p:cNvPicPr>
          <p:nvPr/>
        </p:nvPicPr>
        <p:blipFill rotWithShape="1">
          <a:blip r:embed="rId3">
            <a:extLst>
              <a:ext uri="{28A0092B-C50C-407E-A947-70E740481C1C}">
                <a14:useLocalDpi xmlns:a14="http://schemas.microsoft.com/office/drawing/2010/main" val="0"/>
              </a:ext>
            </a:extLst>
          </a:blip>
          <a:srcRect l="1353" b="29651"/>
          <a:stretch/>
        </p:blipFill>
        <p:spPr>
          <a:xfrm>
            <a:off x="0" y="711200"/>
            <a:ext cx="12192000" cy="6146800"/>
          </a:xfrm>
          <a:prstGeom prst="rect">
            <a:avLst/>
          </a:prstGeom>
        </p:spPr>
      </p:pic>
      <p:pic>
        <p:nvPicPr>
          <p:cNvPr id="10" name="Imagen 9">
            <a:extLst>
              <a:ext uri="{FF2B5EF4-FFF2-40B4-BE49-F238E27FC236}">
                <a16:creationId xmlns:a16="http://schemas.microsoft.com/office/drawing/2014/main" id="{DD0FA6EA-D045-4C36-8915-D355B1E300CA}"/>
              </a:ext>
            </a:extLst>
          </p:cNvPr>
          <p:cNvPicPr>
            <a:picLocks noChangeAspect="1"/>
          </p:cNvPicPr>
          <p:nvPr/>
        </p:nvPicPr>
        <p:blipFill>
          <a:blip r:embed="rId4"/>
          <a:stretch>
            <a:fillRect/>
          </a:stretch>
        </p:blipFill>
        <p:spPr>
          <a:xfrm>
            <a:off x="9817115" y="3481387"/>
            <a:ext cx="1787510" cy="606425"/>
          </a:xfrm>
          <a:prstGeom prst="rect">
            <a:avLst/>
          </a:prstGeom>
        </p:spPr>
      </p:pic>
      <p:sp>
        <p:nvSpPr>
          <p:cNvPr id="11" name="CuadroTexto 10">
            <a:extLst>
              <a:ext uri="{FF2B5EF4-FFF2-40B4-BE49-F238E27FC236}">
                <a16:creationId xmlns:a16="http://schemas.microsoft.com/office/drawing/2014/main" id="{69936F53-B157-4762-B750-536B95E390D2}"/>
              </a:ext>
            </a:extLst>
          </p:cNvPr>
          <p:cNvSpPr txBox="1"/>
          <p:nvPr/>
        </p:nvSpPr>
        <p:spPr>
          <a:xfrm>
            <a:off x="3925661" y="6146800"/>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2022. Confidential.</a:t>
            </a:r>
          </a:p>
        </p:txBody>
      </p:sp>
      <p:sp>
        <p:nvSpPr>
          <p:cNvPr id="14" name="Marcador de texto 13">
            <a:extLst>
              <a:ext uri="{FF2B5EF4-FFF2-40B4-BE49-F238E27FC236}">
                <a16:creationId xmlns:a16="http://schemas.microsoft.com/office/drawing/2014/main" id="{6AAD030E-6794-4F47-86E4-CB538F461AA5}"/>
              </a:ext>
            </a:extLst>
          </p:cNvPr>
          <p:cNvSpPr>
            <a:spLocks noGrp="1"/>
          </p:cNvSpPr>
          <p:nvPr>
            <p:ph type="body" sz="quarter" idx="11" hasCustomPrompt="1"/>
          </p:nvPr>
        </p:nvSpPr>
        <p:spPr>
          <a:xfrm>
            <a:off x="515937" y="532773"/>
            <a:ext cx="11088687" cy="567364"/>
          </a:xfrm>
          <a:prstGeom prst="rect">
            <a:avLst/>
          </a:prstGeom>
        </p:spPr>
        <p:txBody>
          <a:bodyPr/>
          <a:lstStyle>
            <a:lvl1pPr marL="0" indent="0">
              <a:buNone/>
              <a:defRPr sz="3200" b="1">
                <a:solidFill>
                  <a:srgbClr val="19215F"/>
                </a:solidFill>
                <a:latin typeface="+mj-lt"/>
              </a:defRPr>
            </a:lvl1pPr>
          </a:lstStyle>
          <a:p>
            <a:pPr lvl="0"/>
            <a:r>
              <a:rPr lang="es-ES"/>
              <a:t>Insertar título</a:t>
            </a:r>
          </a:p>
        </p:txBody>
      </p:sp>
      <p:sp>
        <p:nvSpPr>
          <p:cNvPr id="17" name="Marcador de texto 16">
            <a:extLst>
              <a:ext uri="{FF2B5EF4-FFF2-40B4-BE49-F238E27FC236}">
                <a16:creationId xmlns:a16="http://schemas.microsoft.com/office/drawing/2014/main" id="{EBABF399-0825-48DB-BEA9-32B0B55369BA}"/>
              </a:ext>
            </a:extLst>
          </p:cNvPr>
          <p:cNvSpPr>
            <a:spLocks noGrp="1"/>
          </p:cNvSpPr>
          <p:nvPr>
            <p:ph type="body" sz="quarter" idx="12" hasCustomPrompt="1"/>
          </p:nvPr>
        </p:nvSpPr>
        <p:spPr>
          <a:xfrm>
            <a:off x="515938" y="1375360"/>
            <a:ext cx="4392946" cy="886577"/>
          </a:xfrm>
          <a:prstGeom prst="rect">
            <a:avLst/>
          </a:prstGeom>
        </p:spPr>
        <p:txBody>
          <a:bodyPr/>
          <a:lstStyle>
            <a:lvl1pPr marL="0" indent="0">
              <a:buNone/>
              <a:defRPr sz="2400">
                <a:solidFill>
                  <a:srgbClr val="4858D0"/>
                </a:solidFill>
                <a:latin typeface="+mj-lt"/>
              </a:defRPr>
            </a:lvl1pPr>
          </a:lstStyle>
          <a:p>
            <a:pPr lvl="0"/>
            <a:r>
              <a:rPr lang="es-ES"/>
              <a:t>Insertar subtítulo</a:t>
            </a:r>
          </a:p>
        </p:txBody>
      </p:sp>
    </p:spTree>
    <p:extLst>
      <p:ext uri="{BB962C8B-B14F-4D97-AF65-F5344CB8AC3E}">
        <p14:creationId xmlns:p14="http://schemas.microsoft.com/office/powerpoint/2010/main" val="27967395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Diseño personalizado">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D46970DE-EA50-45D3-9C9F-DE4CD181F47D}"/>
              </a:ext>
            </a:extLst>
          </p:cNvPr>
          <p:cNvSpPr/>
          <p:nvPr/>
        </p:nvSpPr>
        <p:spPr>
          <a:xfrm>
            <a:off x="0" y="1384300"/>
            <a:ext cx="12192000" cy="5473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pic>
        <p:nvPicPr>
          <p:cNvPr id="3" name="Imagen 2" descr="Imagen que contiene persona, foto, joven, mujer&#10;&#10;Descripción generada automáticamente">
            <a:extLst>
              <a:ext uri="{FF2B5EF4-FFF2-40B4-BE49-F238E27FC236}">
                <a16:creationId xmlns:a16="http://schemas.microsoft.com/office/drawing/2014/main" id="{5CFC1364-4D87-4D1C-A4B9-FE8F5FF7C5A7}"/>
              </a:ext>
            </a:extLst>
          </p:cNvPr>
          <p:cNvPicPr>
            <a:picLocks noChangeAspect="1"/>
          </p:cNvPicPr>
          <p:nvPr userDrawn="1"/>
        </p:nvPicPr>
        <p:blipFill rotWithShape="1">
          <a:blip r:embed="rId2">
            <a:alphaModFix amt="72000"/>
            <a:extLst>
              <a:ext uri="{28A0092B-C50C-407E-A947-70E740481C1C}">
                <a14:useLocalDpi xmlns:a14="http://schemas.microsoft.com/office/drawing/2010/main" val="0"/>
              </a:ext>
            </a:extLst>
          </a:blip>
          <a:srcRect l="1601" r="1601" b="11587"/>
          <a:stretch/>
        </p:blipFill>
        <p:spPr>
          <a:xfrm>
            <a:off x="0" y="1346200"/>
            <a:ext cx="12192000" cy="5511800"/>
          </a:xfrm>
          <a:prstGeom prst="rect">
            <a:avLst/>
          </a:prstGeom>
        </p:spPr>
      </p:pic>
      <p:pic>
        <p:nvPicPr>
          <p:cNvPr id="15" name="Imagen 14" descr="Forma, Flecha&#10;&#10;Descripción generada automáticamente">
            <a:extLst>
              <a:ext uri="{FF2B5EF4-FFF2-40B4-BE49-F238E27FC236}">
                <a16:creationId xmlns:a16="http://schemas.microsoft.com/office/drawing/2014/main" id="{B4306A4A-4EDF-40A0-AA0C-B1A06860175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53" b="29651"/>
          <a:stretch/>
        </p:blipFill>
        <p:spPr>
          <a:xfrm>
            <a:off x="0" y="711200"/>
            <a:ext cx="12192000" cy="6146800"/>
          </a:xfrm>
          <a:prstGeom prst="rect">
            <a:avLst/>
          </a:prstGeom>
        </p:spPr>
      </p:pic>
      <p:sp>
        <p:nvSpPr>
          <p:cNvPr id="14" name="Marcador de texto 13">
            <a:extLst>
              <a:ext uri="{FF2B5EF4-FFF2-40B4-BE49-F238E27FC236}">
                <a16:creationId xmlns:a16="http://schemas.microsoft.com/office/drawing/2014/main" id="{6AAD030E-6794-4F47-86E4-CB538F461AA5}"/>
              </a:ext>
            </a:extLst>
          </p:cNvPr>
          <p:cNvSpPr>
            <a:spLocks noGrp="1"/>
          </p:cNvSpPr>
          <p:nvPr>
            <p:ph type="body" sz="quarter" idx="11" hasCustomPrompt="1"/>
          </p:nvPr>
        </p:nvSpPr>
        <p:spPr>
          <a:xfrm>
            <a:off x="515937" y="532773"/>
            <a:ext cx="11088687" cy="567364"/>
          </a:xfrm>
          <a:prstGeom prst="rect">
            <a:avLst/>
          </a:prstGeom>
        </p:spPr>
        <p:txBody>
          <a:bodyPr/>
          <a:lstStyle>
            <a:lvl1pPr marL="0" indent="0">
              <a:buNone/>
              <a:defRPr sz="3200" b="1">
                <a:solidFill>
                  <a:srgbClr val="19215F"/>
                </a:solidFill>
                <a:latin typeface="+mj-lt"/>
              </a:defRPr>
            </a:lvl1pPr>
          </a:lstStyle>
          <a:p>
            <a:pPr lvl="0"/>
            <a:r>
              <a:rPr lang="es-ES"/>
              <a:t>Insertar título</a:t>
            </a:r>
          </a:p>
        </p:txBody>
      </p:sp>
      <p:sp>
        <p:nvSpPr>
          <p:cNvPr id="17" name="Marcador de texto 16">
            <a:extLst>
              <a:ext uri="{FF2B5EF4-FFF2-40B4-BE49-F238E27FC236}">
                <a16:creationId xmlns:a16="http://schemas.microsoft.com/office/drawing/2014/main" id="{EBABF399-0825-48DB-BEA9-32B0B55369BA}"/>
              </a:ext>
            </a:extLst>
          </p:cNvPr>
          <p:cNvSpPr>
            <a:spLocks noGrp="1"/>
          </p:cNvSpPr>
          <p:nvPr>
            <p:ph type="body" sz="quarter" idx="12" hasCustomPrompt="1"/>
          </p:nvPr>
        </p:nvSpPr>
        <p:spPr>
          <a:xfrm>
            <a:off x="515938" y="1375360"/>
            <a:ext cx="4392946" cy="886577"/>
          </a:xfrm>
          <a:prstGeom prst="rect">
            <a:avLst/>
          </a:prstGeom>
        </p:spPr>
        <p:txBody>
          <a:bodyPr/>
          <a:lstStyle>
            <a:lvl1pPr marL="0" indent="0">
              <a:buNone/>
              <a:defRPr sz="2400">
                <a:solidFill>
                  <a:srgbClr val="4858D0"/>
                </a:solidFill>
                <a:latin typeface="+mj-lt"/>
              </a:defRPr>
            </a:lvl1pPr>
          </a:lstStyle>
          <a:p>
            <a:pPr lvl="0"/>
            <a:r>
              <a:rPr lang="es-ES"/>
              <a:t>Insertar subtítulo</a:t>
            </a:r>
          </a:p>
        </p:txBody>
      </p:sp>
      <p:pic>
        <p:nvPicPr>
          <p:cNvPr id="10" name="Imagen 9">
            <a:extLst>
              <a:ext uri="{FF2B5EF4-FFF2-40B4-BE49-F238E27FC236}">
                <a16:creationId xmlns:a16="http://schemas.microsoft.com/office/drawing/2014/main" id="{DD0FA6EA-D045-4C36-8915-D355B1E300CA}"/>
              </a:ext>
            </a:extLst>
          </p:cNvPr>
          <p:cNvPicPr>
            <a:picLocks noChangeAspect="1"/>
          </p:cNvPicPr>
          <p:nvPr/>
        </p:nvPicPr>
        <p:blipFill>
          <a:blip r:embed="rId4"/>
          <a:stretch>
            <a:fillRect/>
          </a:stretch>
        </p:blipFill>
        <p:spPr>
          <a:xfrm>
            <a:off x="9817115" y="3481387"/>
            <a:ext cx="1787510" cy="606425"/>
          </a:xfrm>
          <a:prstGeom prst="rect">
            <a:avLst/>
          </a:prstGeom>
        </p:spPr>
      </p:pic>
      <p:sp>
        <p:nvSpPr>
          <p:cNvPr id="11" name="CuadroTexto 10">
            <a:extLst>
              <a:ext uri="{FF2B5EF4-FFF2-40B4-BE49-F238E27FC236}">
                <a16:creationId xmlns:a16="http://schemas.microsoft.com/office/drawing/2014/main" id="{69936F53-B157-4762-B750-536B95E390D2}"/>
              </a:ext>
            </a:extLst>
          </p:cNvPr>
          <p:cNvSpPr txBox="1"/>
          <p:nvPr/>
        </p:nvSpPr>
        <p:spPr>
          <a:xfrm>
            <a:off x="3925661" y="6146800"/>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2022. Confidential.</a:t>
            </a:r>
          </a:p>
        </p:txBody>
      </p:sp>
    </p:spTree>
    <p:extLst>
      <p:ext uri="{BB962C8B-B14F-4D97-AF65-F5344CB8AC3E}">
        <p14:creationId xmlns:p14="http://schemas.microsoft.com/office/powerpoint/2010/main" val="38563157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Diseño personalizado">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D46970DE-EA50-45D3-9C9F-DE4CD181F47D}"/>
              </a:ext>
            </a:extLst>
          </p:cNvPr>
          <p:cNvSpPr/>
          <p:nvPr/>
        </p:nvSpPr>
        <p:spPr>
          <a:xfrm>
            <a:off x="0" y="1384300"/>
            <a:ext cx="12192000" cy="5473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pic>
        <p:nvPicPr>
          <p:cNvPr id="4" name="Imagen 3" descr="Imagen que contiene tabla, cadena, hombre, sostener&#10;&#10;Descripción generada automáticamente">
            <a:extLst>
              <a:ext uri="{FF2B5EF4-FFF2-40B4-BE49-F238E27FC236}">
                <a16:creationId xmlns:a16="http://schemas.microsoft.com/office/drawing/2014/main" id="{E3490541-CA73-43B3-8C9F-E15A6073164C}"/>
              </a:ext>
            </a:extLst>
          </p:cNvPr>
          <p:cNvPicPr>
            <a:picLocks noChangeAspect="1"/>
          </p:cNvPicPr>
          <p:nvPr userDrawn="1"/>
        </p:nvPicPr>
        <p:blipFill rotWithShape="1">
          <a:blip r:embed="rId2">
            <a:alphaModFix amt="72000"/>
            <a:extLst>
              <a:ext uri="{28A0092B-C50C-407E-A947-70E740481C1C}">
                <a14:useLocalDpi xmlns:a14="http://schemas.microsoft.com/office/drawing/2010/main" val="0"/>
              </a:ext>
            </a:extLst>
          </a:blip>
          <a:srcRect b="9753"/>
          <a:stretch/>
        </p:blipFill>
        <p:spPr>
          <a:xfrm>
            <a:off x="0" y="1393240"/>
            <a:ext cx="12192000" cy="5473700"/>
          </a:xfrm>
          <a:prstGeom prst="rect">
            <a:avLst/>
          </a:prstGeom>
        </p:spPr>
      </p:pic>
      <p:pic>
        <p:nvPicPr>
          <p:cNvPr id="12" name="Imagen 11" descr="Forma, Flecha&#10;&#10;Descripción generada automáticamente">
            <a:extLst>
              <a:ext uri="{FF2B5EF4-FFF2-40B4-BE49-F238E27FC236}">
                <a16:creationId xmlns:a16="http://schemas.microsoft.com/office/drawing/2014/main" id="{A655FEDA-FD2A-4AD1-9D06-F46C9A3D61B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53" b="29651"/>
          <a:stretch/>
        </p:blipFill>
        <p:spPr>
          <a:xfrm>
            <a:off x="0" y="711199"/>
            <a:ext cx="12192000" cy="6146800"/>
          </a:xfrm>
          <a:prstGeom prst="rect">
            <a:avLst/>
          </a:prstGeom>
        </p:spPr>
      </p:pic>
      <p:sp>
        <p:nvSpPr>
          <p:cNvPr id="11" name="CuadroTexto 10">
            <a:extLst>
              <a:ext uri="{FF2B5EF4-FFF2-40B4-BE49-F238E27FC236}">
                <a16:creationId xmlns:a16="http://schemas.microsoft.com/office/drawing/2014/main" id="{69936F53-B157-4762-B750-536B95E390D2}"/>
              </a:ext>
            </a:extLst>
          </p:cNvPr>
          <p:cNvSpPr txBox="1"/>
          <p:nvPr/>
        </p:nvSpPr>
        <p:spPr>
          <a:xfrm>
            <a:off x="3925661" y="6146800"/>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2022. Confidential.</a:t>
            </a:r>
          </a:p>
        </p:txBody>
      </p:sp>
      <p:pic>
        <p:nvPicPr>
          <p:cNvPr id="10" name="Imagen 9">
            <a:extLst>
              <a:ext uri="{FF2B5EF4-FFF2-40B4-BE49-F238E27FC236}">
                <a16:creationId xmlns:a16="http://schemas.microsoft.com/office/drawing/2014/main" id="{DD0FA6EA-D045-4C36-8915-D355B1E300CA}"/>
              </a:ext>
            </a:extLst>
          </p:cNvPr>
          <p:cNvPicPr>
            <a:picLocks noChangeAspect="1"/>
          </p:cNvPicPr>
          <p:nvPr/>
        </p:nvPicPr>
        <p:blipFill>
          <a:blip r:embed="rId4"/>
          <a:stretch>
            <a:fillRect/>
          </a:stretch>
        </p:blipFill>
        <p:spPr>
          <a:xfrm>
            <a:off x="9817115" y="3481387"/>
            <a:ext cx="1787510" cy="606425"/>
          </a:xfrm>
          <a:prstGeom prst="rect">
            <a:avLst/>
          </a:prstGeom>
        </p:spPr>
      </p:pic>
      <p:sp>
        <p:nvSpPr>
          <p:cNvPr id="17" name="Marcador de texto 16">
            <a:extLst>
              <a:ext uri="{FF2B5EF4-FFF2-40B4-BE49-F238E27FC236}">
                <a16:creationId xmlns:a16="http://schemas.microsoft.com/office/drawing/2014/main" id="{EBABF399-0825-48DB-BEA9-32B0B55369BA}"/>
              </a:ext>
            </a:extLst>
          </p:cNvPr>
          <p:cNvSpPr>
            <a:spLocks noGrp="1"/>
          </p:cNvSpPr>
          <p:nvPr>
            <p:ph type="body" sz="quarter" idx="12" hasCustomPrompt="1"/>
          </p:nvPr>
        </p:nvSpPr>
        <p:spPr>
          <a:xfrm>
            <a:off x="515938" y="1375360"/>
            <a:ext cx="4392946" cy="886577"/>
          </a:xfrm>
          <a:prstGeom prst="rect">
            <a:avLst/>
          </a:prstGeom>
        </p:spPr>
        <p:txBody>
          <a:bodyPr/>
          <a:lstStyle>
            <a:lvl1pPr marL="0" indent="0">
              <a:buNone/>
              <a:defRPr sz="2400">
                <a:solidFill>
                  <a:srgbClr val="4858D0"/>
                </a:solidFill>
                <a:latin typeface="+mj-lt"/>
              </a:defRPr>
            </a:lvl1pPr>
          </a:lstStyle>
          <a:p>
            <a:pPr lvl="0"/>
            <a:r>
              <a:rPr lang="es-ES"/>
              <a:t>Insertar subtítulo</a:t>
            </a:r>
          </a:p>
        </p:txBody>
      </p:sp>
      <p:sp>
        <p:nvSpPr>
          <p:cNvPr id="14" name="Marcador de texto 13">
            <a:extLst>
              <a:ext uri="{FF2B5EF4-FFF2-40B4-BE49-F238E27FC236}">
                <a16:creationId xmlns:a16="http://schemas.microsoft.com/office/drawing/2014/main" id="{6AAD030E-6794-4F47-86E4-CB538F461AA5}"/>
              </a:ext>
            </a:extLst>
          </p:cNvPr>
          <p:cNvSpPr>
            <a:spLocks noGrp="1"/>
          </p:cNvSpPr>
          <p:nvPr>
            <p:ph type="body" sz="quarter" idx="11" hasCustomPrompt="1"/>
          </p:nvPr>
        </p:nvSpPr>
        <p:spPr>
          <a:xfrm>
            <a:off x="515937" y="532773"/>
            <a:ext cx="11088687" cy="567364"/>
          </a:xfrm>
          <a:prstGeom prst="rect">
            <a:avLst/>
          </a:prstGeom>
        </p:spPr>
        <p:txBody>
          <a:bodyPr/>
          <a:lstStyle>
            <a:lvl1pPr marL="0" indent="0">
              <a:buNone/>
              <a:defRPr sz="3200" b="1">
                <a:solidFill>
                  <a:srgbClr val="19215F"/>
                </a:solidFill>
                <a:latin typeface="+mj-lt"/>
              </a:defRPr>
            </a:lvl1pPr>
          </a:lstStyle>
          <a:p>
            <a:pPr lvl="0"/>
            <a:r>
              <a:rPr lang="es-ES"/>
              <a:t>Insertar título</a:t>
            </a:r>
          </a:p>
        </p:txBody>
      </p:sp>
    </p:spTree>
    <p:extLst>
      <p:ext uri="{BB962C8B-B14F-4D97-AF65-F5344CB8AC3E}">
        <p14:creationId xmlns:p14="http://schemas.microsoft.com/office/powerpoint/2010/main" val="2093100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Diseño personalizado">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D46970DE-EA50-45D3-9C9F-DE4CD181F47D}"/>
              </a:ext>
            </a:extLst>
          </p:cNvPr>
          <p:cNvSpPr/>
          <p:nvPr/>
        </p:nvSpPr>
        <p:spPr>
          <a:xfrm>
            <a:off x="0" y="1384300"/>
            <a:ext cx="12192000" cy="5473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pic>
        <p:nvPicPr>
          <p:cNvPr id="4" name="Imagen 3" descr="Imagen que contiene tabla, cadena, hombre, sostener&#10;&#10;Descripción generada automáticamente">
            <a:extLst>
              <a:ext uri="{FF2B5EF4-FFF2-40B4-BE49-F238E27FC236}">
                <a16:creationId xmlns:a16="http://schemas.microsoft.com/office/drawing/2014/main" id="{E3490541-CA73-43B3-8C9F-E15A6073164C}"/>
              </a:ext>
            </a:extLst>
          </p:cNvPr>
          <p:cNvPicPr>
            <a:picLocks noChangeAspect="1"/>
          </p:cNvPicPr>
          <p:nvPr userDrawn="1"/>
        </p:nvPicPr>
        <p:blipFill rotWithShape="1">
          <a:blip r:embed="rId2">
            <a:alphaModFix amt="72000"/>
            <a:extLst>
              <a:ext uri="{28A0092B-C50C-407E-A947-70E740481C1C}">
                <a14:useLocalDpi xmlns:a14="http://schemas.microsoft.com/office/drawing/2010/main" val="0"/>
              </a:ext>
            </a:extLst>
          </a:blip>
          <a:srcRect b="9753"/>
          <a:stretch/>
        </p:blipFill>
        <p:spPr>
          <a:xfrm>
            <a:off x="0" y="1393240"/>
            <a:ext cx="12192000" cy="5473700"/>
          </a:xfrm>
          <a:prstGeom prst="rect">
            <a:avLst/>
          </a:prstGeom>
        </p:spPr>
      </p:pic>
      <p:pic>
        <p:nvPicPr>
          <p:cNvPr id="12" name="Imagen 11" descr="Forma, Flecha&#10;&#10;Descripción generada automáticamente">
            <a:extLst>
              <a:ext uri="{FF2B5EF4-FFF2-40B4-BE49-F238E27FC236}">
                <a16:creationId xmlns:a16="http://schemas.microsoft.com/office/drawing/2014/main" id="{A655FEDA-FD2A-4AD1-9D06-F46C9A3D61B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53" b="29651"/>
          <a:stretch/>
        </p:blipFill>
        <p:spPr>
          <a:xfrm>
            <a:off x="0" y="711199"/>
            <a:ext cx="12192000" cy="6146800"/>
          </a:xfrm>
          <a:prstGeom prst="rect">
            <a:avLst/>
          </a:prstGeom>
        </p:spPr>
      </p:pic>
      <p:sp>
        <p:nvSpPr>
          <p:cNvPr id="11" name="CuadroTexto 10">
            <a:extLst>
              <a:ext uri="{FF2B5EF4-FFF2-40B4-BE49-F238E27FC236}">
                <a16:creationId xmlns:a16="http://schemas.microsoft.com/office/drawing/2014/main" id="{69936F53-B157-4762-B750-536B95E390D2}"/>
              </a:ext>
            </a:extLst>
          </p:cNvPr>
          <p:cNvSpPr txBox="1"/>
          <p:nvPr/>
        </p:nvSpPr>
        <p:spPr>
          <a:xfrm>
            <a:off x="3925661" y="6146800"/>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2024. </a:t>
            </a:r>
            <a:r>
              <a:rPr kumimoji="0" lang="es-ES" sz="800" b="0" i="0" u="none" strike="noStrike" kern="1200" cap="none" spc="0" normalizeH="0" baseline="0" noProof="0" dirty="0" err="1">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Confidential</a:t>
            </a: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a:t>
            </a:r>
          </a:p>
        </p:txBody>
      </p:sp>
      <p:pic>
        <p:nvPicPr>
          <p:cNvPr id="10" name="Imagen 9">
            <a:extLst>
              <a:ext uri="{FF2B5EF4-FFF2-40B4-BE49-F238E27FC236}">
                <a16:creationId xmlns:a16="http://schemas.microsoft.com/office/drawing/2014/main" id="{DD0FA6EA-D045-4C36-8915-D355B1E300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28158" y="3481387"/>
            <a:ext cx="1165423" cy="606425"/>
          </a:xfrm>
          <a:prstGeom prst="rect">
            <a:avLst/>
          </a:prstGeom>
        </p:spPr>
      </p:pic>
      <p:sp>
        <p:nvSpPr>
          <p:cNvPr id="17" name="Marcador de texto 16">
            <a:extLst>
              <a:ext uri="{FF2B5EF4-FFF2-40B4-BE49-F238E27FC236}">
                <a16:creationId xmlns:a16="http://schemas.microsoft.com/office/drawing/2014/main" id="{EBABF399-0825-48DB-BEA9-32B0B55369BA}"/>
              </a:ext>
            </a:extLst>
          </p:cNvPr>
          <p:cNvSpPr>
            <a:spLocks noGrp="1"/>
          </p:cNvSpPr>
          <p:nvPr>
            <p:ph type="body" sz="quarter" idx="12" hasCustomPrompt="1"/>
          </p:nvPr>
        </p:nvSpPr>
        <p:spPr>
          <a:xfrm>
            <a:off x="515938" y="1375360"/>
            <a:ext cx="4392946" cy="886577"/>
          </a:xfrm>
          <a:prstGeom prst="rect">
            <a:avLst/>
          </a:prstGeom>
        </p:spPr>
        <p:txBody>
          <a:bodyPr/>
          <a:lstStyle>
            <a:lvl1pPr marL="0" indent="0">
              <a:buNone/>
              <a:defRPr sz="2400">
                <a:solidFill>
                  <a:srgbClr val="4858D0"/>
                </a:solidFill>
                <a:latin typeface="+mj-lt"/>
              </a:defRPr>
            </a:lvl1pPr>
          </a:lstStyle>
          <a:p>
            <a:pPr lvl="0"/>
            <a:r>
              <a:rPr lang="es-ES"/>
              <a:t>Insertar subtítulo</a:t>
            </a:r>
          </a:p>
        </p:txBody>
      </p:sp>
      <p:sp>
        <p:nvSpPr>
          <p:cNvPr id="14" name="Marcador de texto 13">
            <a:extLst>
              <a:ext uri="{FF2B5EF4-FFF2-40B4-BE49-F238E27FC236}">
                <a16:creationId xmlns:a16="http://schemas.microsoft.com/office/drawing/2014/main" id="{6AAD030E-6794-4F47-86E4-CB538F461AA5}"/>
              </a:ext>
            </a:extLst>
          </p:cNvPr>
          <p:cNvSpPr>
            <a:spLocks noGrp="1"/>
          </p:cNvSpPr>
          <p:nvPr>
            <p:ph type="body" sz="quarter" idx="11" hasCustomPrompt="1"/>
          </p:nvPr>
        </p:nvSpPr>
        <p:spPr>
          <a:xfrm>
            <a:off x="515937" y="532773"/>
            <a:ext cx="11088687" cy="567364"/>
          </a:xfrm>
          <a:prstGeom prst="rect">
            <a:avLst/>
          </a:prstGeom>
        </p:spPr>
        <p:txBody>
          <a:bodyPr/>
          <a:lstStyle>
            <a:lvl1pPr marL="0" indent="0">
              <a:buNone/>
              <a:defRPr sz="3200" b="1">
                <a:solidFill>
                  <a:srgbClr val="19215F"/>
                </a:solidFill>
                <a:latin typeface="+mj-lt"/>
              </a:defRPr>
            </a:lvl1pPr>
          </a:lstStyle>
          <a:p>
            <a:pPr lvl="0"/>
            <a:r>
              <a:rPr lang="es-ES"/>
              <a:t>Insertar título</a:t>
            </a:r>
          </a:p>
        </p:txBody>
      </p:sp>
    </p:spTree>
    <p:extLst>
      <p:ext uri="{BB962C8B-B14F-4D97-AF65-F5344CB8AC3E}">
        <p14:creationId xmlns:p14="http://schemas.microsoft.com/office/powerpoint/2010/main" val="20931007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Diseño personalizado">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D46970DE-EA50-45D3-9C9F-DE4CD181F47D}"/>
              </a:ext>
            </a:extLst>
          </p:cNvPr>
          <p:cNvSpPr/>
          <p:nvPr/>
        </p:nvSpPr>
        <p:spPr>
          <a:xfrm>
            <a:off x="0" y="1384300"/>
            <a:ext cx="12192000" cy="5473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11" name="CuadroTexto 10">
            <a:extLst>
              <a:ext uri="{FF2B5EF4-FFF2-40B4-BE49-F238E27FC236}">
                <a16:creationId xmlns:a16="http://schemas.microsoft.com/office/drawing/2014/main" id="{69936F53-B157-4762-B750-536B95E390D2}"/>
              </a:ext>
            </a:extLst>
          </p:cNvPr>
          <p:cNvSpPr txBox="1"/>
          <p:nvPr/>
        </p:nvSpPr>
        <p:spPr>
          <a:xfrm>
            <a:off x="3925661" y="6146800"/>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2022. Confidential.</a:t>
            </a:r>
          </a:p>
        </p:txBody>
      </p:sp>
      <p:pic>
        <p:nvPicPr>
          <p:cNvPr id="3" name="Imagen 2" descr="Imagen que contiene exterior, nieve, avión, montaña&#10;&#10;Descripción generada automáticamente">
            <a:extLst>
              <a:ext uri="{FF2B5EF4-FFF2-40B4-BE49-F238E27FC236}">
                <a16:creationId xmlns:a16="http://schemas.microsoft.com/office/drawing/2014/main" id="{A48DD5DF-34A1-4CBB-AA80-E41E0CDD5AF0}"/>
              </a:ext>
            </a:extLst>
          </p:cNvPr>
          <p:cNvPicPr>
            <a:picLocks noChangeAspect="1"/>
          </p:cNvPicPr>
          <p:nvPr userDrawn="1"/>
        </p:nvPicPr>
        <p:blipFill rotWithShape="1">
          <a:blip r:embed="rId2">
            <a:alphaModFix amt="72000"/>
            <a:extLst>
              <a:ext uri="{28A0092B-C50C-407E-A947-70E740481C1C}">
                <a14:useLocalDpi xmlns:a14="http://schemas.microsoft.com/office/drawing/2010/main" val="0"/>
              </a:ext>
            </a:extLst>
          </a:blip>
          <a:srcRect b="9071"/>
          <a:stretch/>
        </p:blipFill>
        <p:spPr>
          <a:xfrm>
            <a:off x="-1167" y="1384300"/>
            <a:ext cx="12193167" cy="5473700"/>
          </a:xfrm>
          <a:prstGeom prst="rect">
            <a:avLst/>
          </a:prstGeom>
        </p:spPr>
      </p:pic>
      <p:pic>
        <p:nvPicPr>
          <p:cNvPr id="13" name="Imagen 12" descr="Forma, Flecha&#10;&#10;Descripción generada automáticamente">
            <a:extLst>
              <a:ext uri="{FF2B5EF4-FFF2-40B4-BE49-F238E27FC236}">
                <a16:creationId xmlns:a16="http://schemas.microsoft.com/office/drawing/2014/main" id="{6C4A484C-10BE-4090-865D-00C8A2A10CD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53" b="29651"/>
          <a:stretch/>
        </p:blipFill>
        <p:spPr>
          <a:xfrm>
            <a:off x="0" y="711199"/>
            <a:ext cx="12192000" cy="6146800"/>
          </a:xfrm>
          <a:prstGeom prst="rect">
            <a:avLst/>
          </a:prstGeom>
        </p:spPr>
      </p:pic>
      <p:sp>
        <p:nvSpPr>
          <p:cNvPr id="17" name="Marcador de texto 16">
            <a:extLst>
              <a:ext uri="{FF2B5EF4-FFF2-40B4-BE49-F238E27FC236}">
                <a16:creationId xmlns:a16="http://schemas.microsoft.com/office/drawing/2014/main" id="{EBABF399-0825-48DB-BEA9-32B0B55369BA}"/>
              </a:ext>
            </a:extLst>
          </p:cNvPr>
          <p:cNvSpPr>
            <a:spLocks noGrp="1"/>
          </p:cNvSpPr>
          <p:nvPr>
            <p:ph type="body" sz="quarter" idx="12" hasCustomPrompt="1"/>
          </p:nvPr>
        </p:nvSpPr>
        <p:spPr>
          <a:xfrm>
            <a:off x="515938" y="1375360"/>
            <a:ext cx="4392946" cy="886577"/>
          </a:xfrm>
          <a:prstGeom prst="rect">
            <a:avLst/>
          </a:prstGeom>
        </p:spPr>
        <p:txBody>
          <a:bodyPr/>
          <a:lstStyle>
            <a:lvl1pPr marL="0" indent="0">
              <a:buNone/>
              <a:defRPr sz="2400">
                <a:solidFill>
                  <a:srgbClr val="4858D0"/>
                </a:solidFill>
                <a:latin typeface="+mj-lt"/>
              </a:defRPr>
            </a:lvl1pPr>
          </a:lstStyle>
          <a:p>
            <a:pPr lvl="0"/>
            <a:r>
              <a:rPr lang="es-ES"/>
              <a:t>Insertar subtítulo</a:t>
            </a:r>
          </a:p>
        </p:txBody>
      </p:sp>
      <p:pic>
        <p:nvPicPr>
          <p:cNvPr id="10" name="Imagen 9">
            <a:extLst>
              <a:ext uri="{FF2B5EF4-FFF2-40B4-BE49-F238E27FC236}">
                <a16:creationId xmlns:a16="http://schemas.microsoft.com/office/drawing/2014/main" id="{DD0FA6EA-D045-4C36-8915-D355B1E300CA}"/>
              </a:ext>
            </a:extLst>
          </p:cNvPr>
          <p:cNvPicPr>
            <a:picLocks noChangeAspect="1"/>
          </p:cNvPicPr>
          <p:nvPr/>
        </p:nvPicPr>
        <p:blipFill>
          <a:blip r:embed="rId4"/>
          <a:stretch>
            <a:fillRect/>
          </a:stretch>
        </p:blipFill>
        <p:spPr>
          <a:xfrm>
            <a:off x="9817115" y="3481387"/>
            <a:ext cx="1787510" cy="606425"/>
          </a:xfrm>
          <a:prstGeom prst="rect">
            <a:avLst/>
          </a:prstGeom>
        </p:spPr>
      </p:pic>
      <p:sp>
        <p:nvSpPr>
          <p:cNvPr id="14" name="Marcador de texto 13">
            <a:extLst>
              <a:ext uri="{FF2B5EF4-FFF2-40B4-BE49-F238E27FC236}">
                <a16:creationId xmlns:a16="http://schemas.microsoft.com/office/drawing/2014/main" id="{6AAD030E-6794-4F47-86E4-CB538F461AA5}"/>
              </a:ext>
            </a:extLst>
          </p:cNvPr>
          <p:cNvSpPr>
            <a:spLocks noGrp="1"/>
          </p:cNvSpPr>
          <p:nvPr>
            <p:ph type="body" sz="quarter" idx="11" hasCustomPrompt="1"/>
          </p:nvPr>
        </p:nvSpPr>
        <p:spPr>
          <a:xfrm>
            <a:off x="515937" y="532773"/>
            <a:ext cx="11088687" cy="567364"/>
          </a:xfrm>
          <a:prstGeom prst="rect">
            <a:avLst/>
          </a:prstGeom>
        </p:spPr>
        <p:txBody>
          <a:bodyPr/>
          <a:lstStyle>
            <a:lvl1pPr marL="0" indent="0">
              <a:buNone/>
              <a:defRPr sz="3200" b="1">
                <a:solidFill>
                  <a:srgbClr val="19215F"/>
                </a:solidFill>
                <a:latin typeface="+mj-lt"/>
              </a:defRPr>
            </a:lvl1pPr>
          </a:lstStyle>
          <a:p>
            <a:pPr lvl="0"/>
            <a:r>
              <a:rPr lang="es-ES"/>
              <a:t>Insertar título</a:t>
            </a:r>
          </a:p>
        </p:txBody>
      </p:sp>
      <p:sp>
        <p:nvSpPr>
          <p:cNvPr id="16" name="CuadroTexto 15">
            <a:extLst>
              <a:ext uri="{FF2B5EF4-FFF2-40B4-BE49-F238E27FC236}">
                <a16:creationId xmlns:a16="http://schemas.microsoft.com/office/drawing/2014/main" id="{5F3B4F6E-CCB0-4312-BF88-4F41A2CBFD2A}"/>
              </a:ext>
            </a:extLst>
          </p:cNvPr>
          <p:cNvSpPr txBox="1"/>
          <p:nvPr userDrawn="1"/>
        </p:nvSpPr>
        <p:spPr>
          <a:xfrm>
            <a:off x="3925661" y="6128254"/>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2022. Confidential.</a:t>
            </a:r>
          </a:p>
        </p:txBody>
      </p:sp>
    </p:spTree>
    <p:extLst>
      <p:ext uri="{BB962C8B-B14F-4D97-AF65-F5344CB8AC3E}">
        <p14:creationId xmlns:p14="http://schemas.microsoft.com/office/powerpoint/2010/main" val="23804153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Diseño personalizado">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D46970DE-EA50-45D3-9C9F-DE4CD181F47D}"/>
              </a:ext>
            </a:extLst>
          </p:cNvPr>
          <p:cNvSpPr/>
          <p:nvPr/>
        </p:nvSpPr>
        <p:spPr>
          <a:xfrm>
            <a:off x="0" y="1384300"/>
            <a:ext cx="12192000" cy="5473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11" name="CuadroTexto 10">
            <a:extLst>
              <a:ext uri="{FF2B5EF4-FFF2-40B4-BE49-F238E27FC236}">
                <a16:creationId xmlns:a16="http://schemas.microsoft.com/office/drawing/2014/main" id="{69936F53-B157-4762-B750-536B95E390D2}"/>
              </a:ext>
            </a:extLst>
          </p:cNvPr>
          <p:cNvSpPr txBox="1"/>
          <p:nvPr/>
        </p:nvSpPr>
        <p:spPr>
          <a:xfrm>
            <a:off x="3925661" y="6146800"/>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2022. Confidential.</a:t>
            </a:r>
          </a:p>
        </p:txBody>
      </p:sp>
      <p:pic>
        <p:nvPicPr>
          <p:cNvPr id="9" name="Imagen 8" descr="Imagen que contiene computadora&#10;&#10;Descripción generada automáticamente">
            <a:extLst>
              <a:ext uri="{FF2B5EF4-FFF2-40B4-BE49-F238E27FC236}">
                <a16:creationId xmlns:a16="http://schemas.microsoft.com/office/drawing/2014/main" id="{284CDF6B-2674-4B60-A062-8B33457A5E6B}"/>
              </a:ext>
            </a:extLst>
          </p:cNvPr>
          <p:cNvPicPr>
            <a:picLocks noChangeAspect="1"/>
          </p:cNvPicPr>
          <p:nvPr userDrawn="1"/>
        </p:nvPicPr>
        <p:blipFill rotWithShape="1">
          <a:blip r:embed="rId2">
            <a:alphaModFix amt="72000"/>
            <a:extLst>
              <a:ext uri="{28A0092B-C50C-407E-A947-70E740481C1C}">
                <a14:useLocalDpi xmlns:a14="http://schemas.microsoft.com/office/drawing/2010/main" val="0"/>
              </a:ext>
            </a:extLst>
          </a:blip>
          <a:srcRect b="9453"/>
          <a:stretch/>
        </p:blipFill>
        <p:spPr>
          <a:xfrm>
            <a:off x="-1" y="1384300"/>
            <a:ext cx="12192515" cy="5473700"/>
          </a:xfrm>
          <a:prstGeom prst="rect">
            <a:avLst/>
          </a:prstGeom>
        </p:spPr>
      </p:pic>
      <p:pic>
        <p:nvPicPr>
          <p:cNvPr id="25" name="Imagen 24" descr="Forma, Flecha&#10;&#10;Descripción generada automáticamente">
            <a:extLst>
              <a:ext uri="{FF2B5EF4-FFF2-40B4-BE49-F238E27FC236}">
                <a16:creationId xmlns:a16="http://schemas.microsoft.com/office/drawing/2014/main" id="{19A63C3C-DFE2-41B1-AF86-232368F3DBA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53" b="29651"/>
          <a:stretch/>
        </p:blipFill>
        <p:spPr>
          <a:xfrm>
            <a:off x="0" y="711199"/>
            <a:ext cx="12192000" cy="6146800"/>
          </a:xfrm>
          <a:prstGeom prst="rect">
            <a:avLst/>
          </a:prstGeom>
        </p:spPr>
      </p:pic>
      <p:sp>
        <p:nvSpPr>
          <p:cNvPr id="26" name="Marcador de texto 16">
            <a:extLst>
              <a:ext uri="{FF2B5EF4-FFF2-40B4-BE49-F238E27FC236}">
                <a16:creationId xmlns:a16="http://schemas.microsoft.com/office/drawing/2014/main" id="{8BC95EE5-AEA9-4649-95FF-2DA42292DA8E}"/>
              </a:ext>
            </a:extLst>
          </p:cNvPr>
          <p:cNvSpPr>
            <a:spLocks noGrp="1"/>
          </p:cNvSpPr>
          <p:nvPr>
            <p:ph type="body" sz="quarter" idx="12" hasCustomPrompt="1"/>
          </p:nvPr>
        </p:nvSpPr>
        <p:spPr>
          <a:xfrm>
            <a:off x="515938" y="1375360"/>
            <a:ext cx="4392946" cy="886577"/>
          </a:xfrm>
          <a:prstGeom prst="rect">
            <a:avLst/>
          </a:prstGeom>
        </p:spPr>
        <p:txBody>
          <a:bodyPr/>
          <a:lstStyle>
            <a:lvl1pPr marL="0" indent="0">
              <a:buNone/>
              <a:defRPr sz="2400">
                <a:solidFill>
                  <a:srgbClr val="4858D0"/>
                </a:solidFill>
                <a:latin typeface="+mj-lt"/>
              </a:defRPr>
            </a:lvl1pPr>
          </a:lstStyle>
          <a:p>
            <a:pPr lvl="0"/>
            <a:r>
              <a:rPr lang="es-ES"/>
              <a:t>Insertar subtítulo</a:t>
            </a:r>
          </a:p>
        </p:txBody>
      </p:sp>
      <p:pic>
        <p:nvPicPr>
          <p:cNvPr id="27" name="Imagen 26">
            <a:extLst>
              <a:ext uri="{FF2B5EF4-FFF2-40B4-BE49-F238E27FC236}">
                <a16:creationId xmlns:a16="http://schemas.microsoft.com/office/drawing/2014/main" id="{C2B0A37F-4FD1-46A2-9D0B-6CE58EF50285}"/>
              </a:ext>
            </a:extLst>
          </p:cNvPr>
          <p:cNvPicPr>
            <a:picLocks noChangeAspect="1"/>
          </p:cNvPicPr>
          <p:nvPr userDrawn="1"/>
        </p:nvPicPr>
        <p:blipFill>
          <a:blip r:embed="rId4"/>
          <a:stretch>
            <a:fillRect/>
          </a:stretch>
        </p:blipFill>
        <p:spPr>
          <a:xfrm>
            <a:off x="9817115" y="3481387"/>
            <a:ext cx="1787510" cy="606425"/>
          </a:xfrm>
          <a:prstGeom prst="rect">
            <a:avLst/>
          </a:prstGeom>
        </p:spPr>
      </p:pic>
      <p:sp>
        <p:nvSpPr>
          <p:cNvPr id="28" name="Marcador de texto 13">
            <a:extLst>
              <a:ext uri="{FF2B5EF4-FFF2-40B4-BE49-F238E27FC236}">
                <a16:creationId xmlns:a16="http://schemas.microsoft.com/office/drawing/2014/main" id="{97FB5BEB-23DD-4D69-AD56-EDCD8139F908}"/>
              </a:ext>
            </a:extLst>
          </p:cNvPr>
          <p:cNvSpPr>
            <a:spLocks noGrp="1"/>
          </p:cNvSpPr>
          <p:nvPr>
            <p:ph type="body" sz="quarter" idx="11" hasCustomPrompt="1"/>
          </p:nvPr>
        </p:nvSpPr>
        <p:spPr>
          <a:xfrm>
            <a:off x="515937" y="532773"/>
            <a:ext cx="11088687" cy="567364"/>
          </a:xfrm>
          <a:prstGeom prst="rect">
            <a:avLst/>
          </a:prstGeom>
        </p:spPr>
        <p:txBody>
          <a:bodyPr/>
          <a:lstStyle>
            <a:lvl1pPr marL="0" indent="0">
              <a:buNone/>
              <a:defRPr sz="3200" b="1">
                <a:solidFill>
                  <a:srgbClr val="19215F"/>
                </a:solidFill>
                <a:latin typeface="+mj-lt"/>
              </a:defRPr>
            </a:lvl1pPr>
          </a:lstStyle>
          <a:p>
            <a:pPr lvl="0"/>
            <a:r>
              <a:rPr lang="es-ES"/>
              <a:t>Insertar título</a:t>
            </a:r>
          </a:p>
        </p:txBody>
      </p:sp>
      <p:sp>
        <p:nvSpPr>
          <p:cNvPr id="29" name="CuadroTexto 28">
            <a:extLst>
              <a:ext uri="{FF2B5EF4-FFF2-40B4-BE49-F238E27FC236}">
                <a16:creationId xmlns:a16="http://schemas.microsoft.com/office/drawing/2014/main" id="{E1B3CF38-5FAE-4DFF-A7EB-12C50A7CE6BB}"/>
              </a:ext>
            </a:extLst>
          </p:cNvPr>
          <p:cNvSpPr txBox="1"/>
          <p:nvPr userDrawn="1"/>
        </p:nvSpPr>
        <p:spPr>
          <a:xfrm>
            <a:off x="3925661" y="6146799"/>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2022. Confidential.</a:t>
            </a:r>
          </a:p>
        </p:txBody>
      </p:sp>
    </p:spTree>
    <p:extLst>
      <p:ext uri="{BB962C8B-B14F-4D97-AF65-F5344CB8AC3E}">
        <p14:creationId xmlns:p14="http://schemas.microsoft.com/office/powerpoint/2010/main" val="40109794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pic>
        <p:nvPicPr>
          <p:cNvPr id="3" name="Imagen 2" descr="Interfaz de usuario gráfica, Icono&#10;&#10;Descripción generada automáticamente">
            <a:extLst>
              <a:ext uri="{FF2B5EF4-FFF2-40B4-BE49-F238E27FC236}">
                <a16:creationId xmlns:a16="http://schemas.microsoft.com/office/drawing/2014/main" id="{C58A59EA-0B60-4D00-9260-EEBD79CA20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218" b="10194"/>
          <a:stretch/>
        </p:blipFill>
        <p:spPr>
          <a:xfrm>
            <a:off x="3633" y="-1"/>
            <a:ext cx="12188367" cy="6858002"/>
          </a:xfrm>
          <a:prstGeom prst="rect">
            <a:avLst/>
          </a:prstGeom>
        </p:spPr>
      </p:pic>
      <p:sp>
        <p:nvSpPr>
          <p:cNvPr id="10" name="Marcador de texto 18">
            <a:extLst>
              <a:ext uri="{FF2B5EF4-FFF2-40B4-BE49-F238E27FC236}">
                <a16:creationId xmlns:a16="http://schemas.microsoft.com/office/drawing/2014/main" id="{4997EDA1-6330-414A-99A7-3314DE3238CB}"/>
              </a:ext>
            </a:extLst>
          </p:cNvPr>
          <p:cNvSpPr>
            <a:spLocks noGrp="1"/>
          </p:cNvSpPr>
          <p:nvPr>
            <p:ph type="body" sz="quarter" idx="16" hasCustomPrompt="1"/>
          </p:nvPr>
        </p:nvSpPr>
        <p:spPr>
          <a:xfrm>
            <a:off x="723900" y="3005476"/>
            <a:ext cx="4992689" cy="845009"/>
          </a:xfrm>
          <a:prstGeom prst="rect">
            <a:avLst/>
          </a:prstGeom>
        </p:spPr>
        <p:txBody>
          <a:bodyPr>
            <a:noAutofit/>
          </a:bodyPr>
          <a:lstStyle>
            <a:lvl1pPr marL="0" indent="0" algn="ctr">
              <a:buNone/>
              <a:defRPr sz="2400">
                <a:solidFill>
                  <a:srgbClr val="EDF0F8"/>
                </a:solidFill>
                <a:latin typeface="+mj-lt"/>
              </a:defRPr>
            </a:lvl1pPr>
          </a:lstStyle>
          <a:p>
            <a:pPr lvl="0"/>
            <a:r>
              <a:rPr lang="es-ES"/>
              <a:t>Insertar título</a:t>
            </a:r>
          </a:p>
        </p:txBody>
      </p:sp>
      <p:sp>
        <p:nvSpPr>
          <p:cNvPr id="7" name="Marcador de texto 8">
            <a:extLst>
              <a:ext uri="{FF2B5EF4-FFF2-40B4-BE49-F238E27FC236}">
                <a16:creationId xmlns:a16="http://schemas.microsoft.com/office/drawing/2014/main" id="{4D7D538F-26B5-47F4-B734-B991144EE71F}"/>
              </a:ext>
            </a:extLst>
          </p:cNvPr>
          <p:cNvSpPr>
            <a:spLocks noGrp="1"/>
          </p:cNvSpPr>
          <p:nvPr>
            <p:ph type="body" sz="quarter" idx="11" hasCustomPrompt="1"/>
          </p:nvPr>
        </p:nvSpPr>
        <p:spPr>
          <a:xfrm>
            <a:off x="1513509" y="5468824"/>
            <a:ext cx="3414712" cy="419100"/>
          </a:xfrm>
          <a:prstGeom prst="rect">
            <a:avLst/>
          </a:prstGeom>
        </p:spPr>
        <p:txBody>
          <a:bodyPr>
            <a:noAutofit/>
          </a:bodyPr>
          <a:lstStyle>
            <a:lvl1pPr marL="0" indent="0" algn="ctr">
              <a:buNone/>
              <a:defRPr sz="1800">
                <a:solidFill>
                  <a:srgbClr val="4858D0"/>
                </a:solidFill>
              </a:defRPr>
            </a:lvl1pPr>
          </a:lstStyle>
          <a:p>
            <a:pPr lvl="0"/>
            <a:r>
              <a:rPr lang="es-ES"/>
              <a:t>Insertar fecha</a:t>
            </a:r>
          </a:p>
        </p:txBody>
      </p:sp>
      <p:pic>
        <p:nvPicPr>
          <p:cNvPr id="9" name="Imagen 8" descr="Imagen que contiene dibujo, reloj&#10;&#10;Descripción generada automáticamente">
            <a:extLst>
              <a:ext uri="{FF2B5EF4-FFF2-40B4-BE49-F238E27FC236}">
                <a16:creationId xmlns:a16="http://schemas.microsoft.com/office/drawing/2014/main" id="{078D7305-33B5-430D-AE47-1BF6776159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752" y="4156643"/>
            <a:ext cx="3466227" cy="1099457"/>
          </a:xfrm>
          <a:prstGeom prst="rect">
            <a:avLst/>
          </a:prstGeom>
        </p:spPr>
      </p:pic>
      <p:sp>
        <p:nvSpPr>
          <p:cNvPr id="14" name="CuadroTexto 13">
            <a:extLst>
              <a:ext uri="{FF2B5EF4-FFF2-40B4-BE49-F238E27FC236}">
                <a16:creationId xmlns:a16="http://schemas.microsoft.com/office/drawing/2014/main" id="{2E2433BB-1FE8-4AA3-BF19-C31C9ACB11B0}"/>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chemeClr val="bg2"/>
                </a:solidFill>
                <a:effectLst/>
                <a:uLnTx/>
                <a:uFillTx/>
                <a:latin typeface="Verdana" panose="020B0604030504040204" pitchFamily="34" charset="0"/>
                <a:ea typeface="Verdana" panose="020B0604030504040204" pitchFamily="34" charset="0"/>
                <a:cs typeface="Source Sans Pro ExtraLight"/>
                <a:sym typeface="Source Sans Pro ExtraLight"/>
              </a:rPr>
              <a:t>© Tirea 2022. Confidential.</a:t>
            </a:r>
          </a:p>
        </p:txBody>
      </p:sp>
      <p:sp>
        <p:nvSpPr>
          <p:cNvPr id="4" name="Marcador de texto 3">
            <a:extLst>
              <a:ext uri="{FF2B5EF4-FFF2-40B4-BE49-F238E27FC236}">
                <a16:creationId xmlns:a16="http://schemas.microsoft.com/office/drawing/2014/main" id="{7D39C2D4-AE6D-459C-AC92-3CD9CF665D44}"/>
              </a:ext>
            </a:extLst>
          </p:cNvPr>
          <p:cNvSpPr>
            <a:spLocks noGrp="1"/>
          </p:cNvSpPr>
          <p:nvPr>
            <p:ph type="body" sz="quarter" idx="14" hasCustomPrompt="1"/>
          </p:nvPr>
        </p:nvSpPr>
        <p:spPr>
          <a:xfrm>
            <a:off x="723900" y="1385175"/>
            <a:ext cx="4992688" cy="1377950"/>
          </a:xfrm>
          <a:prstGeom prst="rect">
            <a:avLst/>
          </a:prstGeom>
        </p:spPr>
        <p:txBody>
          <a:bodyPr/>
          <a:lstStyle>
            <a:lvl1pPr marL="0" indent="0" algn="ctr">
              <a:buNone/>
              <a:defRPr sz="3600" b="1">
                <a:solidFill>
                  <a:schemeClr val="bg2"/>
                </a:solidFill>
                <a:latin typeface="+mj-lt"/>
              </a:defRPr>
            </a:lvl1pPr>
          </a:lstStyle>
          <a:p>
            <a:pPr lvl="0"/>
            <a:r>
              <a:rPr lang="es-ES"/>
              <a:t>Insertar título</a:t>
            </a:r>
          </a:p>
        </p:txBody>
      </p:sp>
    </p:spTree>
    <p:extLst>
      <p:ext uri="{BB962C8B-B14F-4D97-AF65-F5344CB8AC3E}">
        <p14:creationId xmlns:p14="http://schemas.microsoft.com/office/powerpoint/2010/main" val="237108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4B80CA1C-F409-434A-B23C-A669D798B20E}"/>
              </a:ext>
            </a:extLst>
          </p:cNvPr>
          <p:cNvSpPr/>
          <p:nvPr/>
        </p:nvSpPr>
        <p:spPr>
          <a:xfrm>
            <a:off x="0" y="0"/>
            <a:ext cx="12192000" cy="6858000"/>
          </a:xfrm>
          <a:prstGeom prst="rect">
            <a:avLst/>
          </a:prstGeom>
          <a:solidFill>
            <a:srgbClr val="192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10" name="Rectángulo 9">
            <a:extLst>
              <a:ext uri="{FF2B5EF4-FFF2-40B4-BE49-F238E27FC236}">
                <a16:creationId xmlns:a16="http://schemas.microsoft.com/office/drawing/2014/main" id="{24703821-292B-4113-A689-271921B2238B}"/>
              </a:ext>
            </a:extLst>
          </p:cNvPr>
          <p:cNvSpPr/>
          <p:nvPr/>
        </p:nvSpPr>
        <p:spPr>
          <a:xfrm>
            <a:off x="4527426" y="0"/>
            <a:ext cx="6164264" cy="6858000"/>
          </a:xfrm>
          <a:prstGeom prst="rect">
            <a:avLst/>
          </a:prstGeom>
          <a:solidFill>
            <a:schemeClr val="bg1"/>
          </a:solid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pic>
        <p:nvPicPr>
          <p:cNvPr id="19" name="Imagen 18" descr="Imagen que contiene dibujo, reloj&#10;&#10;Descripción generada automáticamente">
            <a:extLst>
              <a:ext uri="{FF2B5EF4-FFF2-40B4-BE49-F238E27FC236}">
                <a16:creationId xmlns:a16="http://schemas.microsoft.com/office/drawing/2014/main" id="{7C994CB8-FC82-448A-B8AA-B636A57E00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2673" y="238658"/>
            <a:ext cx="1122315" cy="355988"/>
          </a:xfrm>
          <a:prstGeom prst="rect">
            <a:avLst/>
          </a:prstGeom>
        </p:spPr>
      </p:pic>
      <p:sp>
        <p:nvSpPr>
          <p:cNvPr id="8" name="Elipse 7">
            <a:extLst>
              <a:ext uri="{FF2B5EF4-FFF2-40B4-BE49-F238E27FC236}">
                <a16:creationId xmlns:a16="http://schemas.microsoft.com/office/drawing/2014/main" id="{85512E5F-AAE3-408E-9F6C-047D562D3CEF}"/>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5" name="Marcador de texto 4">
            <a:extLst>
              <a:ext uri="{FF2B5EF4-FFF2-40B4-BE49-F238E27FC236}">
                <a16:creationId xmlns:a16="http://schemas.microsoft.com/office/drawing/2014/main" id="{E645A830-3F5E-4155-898D-E48D7C2C98B7}"/>
              </a:ext>
            </a:extLst>
          </p:cNvPr>
          <p:cNvSpPr>
            <a:spLocks noGrp="1"/>
          </p:cNvSpPr>
          <p:nvPr>
            <p:ph type="body" sz="quarter" idx="16" hasCustomPrompt="1"/>
          </p:nvPr>
        </p:nvSpPr>
        <p:spPr>
          <a:xfrm>
            <a:off x="97898" y="67041"/>
            <a:ext cx="3467954" cy="1454150"/>
          </a:xfrm>
          <a:prstGeom prst="rect">
            <a:avLst/>
          </a:prstGeom>
        </p:spPr>
        <p:txBody>
          <a:bodyPr>
            <a:noAutofit/>
          </a:bodyPr>
          <a:lstStyle>
            <a:lvl1pPr marL="0" indent="0">
              <a:buNone/>
              <a:defRPr sz="4400" b="1">
                <a:solidFill>
                  <a:schemeClr val="bg2"/>
                </a:solidFill>
              </a:defRPr>
            </a:lvl1pPr>
          </a:lstStyle>
          <a:p>
            <a:pPr lvl="0"/>
            <a:r>
              <a:rPr lang="es-ES"/>
              <a:t>Insertar título</a:t>
            </a:r>
          </a:p>
        </p:txBody>
      </p:sp>
      <p:cxnSp>
        <p:nvCxnSpPr>
          <p:cNvPr id="4" name="Conector recto 3">
            <a:extLst>
              <a:ext uri="{FF2B5EF4-FFF2-40B4-BE49-F238E27FC236}">
                <a16:creationId xmlns:a16="http://schemas.microsoft.com/office/drawing/2014/main" id="{9ED455CC-BE24-4EE6-AA6B-7177F978441F}"/>
              </a:ext>
            </a:extLst>
          </p:cNvPr>
          <p:cNvCxnSpPr>
            <a:cxnSpLocks/>
          </p:cNvCxnSpPr>
          <p:nvPr/>
        </p:nvCxnSpPr>
        <p:spPr>
          <a:xfrm>
            <a:off x="4919614" y="457200"/>
            <a:ext cx="0" cy="5672138"/>
          </a:xfrm>
          <a:prstGeom prst="line">
            <a:avLst/>
          </a:prstGeom>
          <a:ln w="31750">
            <a:solidFill>
              <a:srgbClr val="19215F"/>
            </a:solidFill>
          </a:ln>
        </p:spPr>
        <p:style>
          <a:lnRef idx="1">
            <a:schemeClr val="accent1"/>
          </a:lnRef>
          <a:fillRef idx="0">
            <a:schemeClr val="accent1"/>
          </a:fillRef>
          <a:effectRef idx="0">
            <a:schemeClr val="accent1"/>
          </a:effectRef>
          <a:fontRef idx="minor">
            <a:schemeClr val="tx1"/>
          </a:fontRef>
        </p:style>
      </p:cxnSp>
      <p:sp>
        <p:nvSpPr>
          <p:cNvPr id="11" name="Marcador de número de diapositiva 8">
            <a:extLst>
              <a:ext uri="{FF2B5EF4-FFF2-40B4-BE49-F238E27FC236}">
                <a16:creationId xmlns:a16="http://schemas.microsoft.com/office/drawing/2014/main" id="{9B9C63DA-BEAF-4BEA-858F-F07357C215CC}"/>
              </a:ext>
            </a:extLst>
          </p:cNvPr>
          <p:cNvSpPr>
            <a:spLocks noGrp="1"/>
          </p:cNvSpPr>
          <p:nvPr>
            <p:ph type="sldNum" sz="quarter" idx="12"/>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6" name="Marcador de texto 5">
            <a:extLst>
              <a:ext uri="{FF2B5EF4-FFF2-40B4-BE49-F238E27FC236}">
                <a16:creationId xmlns:a16="http://schemas.microsoft.com/office/drawing/2014/main" id="{F2053970-9ACF-4A83-81A8-BC5392FC765B}"/>
              </a:ext>
            </a:extLst>
          </p:cNvPr>
          <p:cNvSpPr>
            <a:spLocks noGrp="1"/>
          </p:cNvSpPr>
          <p:nvPr>
            <p:ph type="body" sz="quarter" idx="17" hasCustomPrompt="1"/>
          </p:nvPr>
        </p:nvSpPr>
        <p:spPr>
          <a:xfrm>
            <a:off x="5287963" y="225425"/>
            <a:ext cx="5081587" cy="6264275"/>
          </a:xfrm>
          <a:prstGeom prst="rect">
            <a:avLst/>
          </a:prstGeom>
        </p:spPr>
        <p:txBody>
          <a:bodyPr/>
          <a:lstStyle>
            <a:lvl1pPr marL="0" indent="0">
              <a:buNone/>
              <a:defRPr sz="2000">
                <a:solidFill>
                  <a:srgbClr val="19215F"/>
                </a:solidFill>
              </a:defRPr>
            </a:lvl1pPr>
            <a:lvl2pPr marL="457200" indent="0">
              <a:buNone/>
              <a:defRPr sz="1800">
                <a:solidFill>
                  <a:srgbClr val="4858D0"/>
                </a:solidFill>
              </a:defRPr>
            </a:lvl2pPr>
            <a:lvl3pPr marL="914400" indent="0">
              <a:buNone/>
              <a:defRPr/>
            </a:lvl3pPr>
          </a:lstStyle>
          <a:p>
            <a:pPr lvl="0"/>
            <a:r>
              <a:rPr lang="es-ES" sz="2000"/>
              <a:t>XXX</a:t>
            </a:r>
          </a:p>
          <a:p>
            <a:pPr lvl="1"/>
            <a:r>
              <a:rPr lang="es-ES" sz="2000"/>
              <a:t>XXX</a:t>
            </a:r>
          </a:p>
        </p:txBody>
      </p:sp>
      <p:sp>
        <p:nvSpPr>
          <p:cNvPr id="14" name="CuadroTexto 13">
            <a:extLst>
              <a:ext uri="{FF2B5EF4-FFF2-40B4-BE49-F238E27FC236}">
                <a16:creationId xmlns:a16="http://schemas.microsoft.com/office/drawing/2014/main" id="{3D551B83-46BE-431F-B146-EAC3D5095627}"/>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2022. Confidential.</a:t>
            </a:r>
          </a:p>
        </p:txBody>
      </p:sp>
      <p:sp>
        <p:nvSpPr>
          <p:cNvPr id="17" name="Marcador de texto 16">
            <a:extLst>
              <a:ext uri="{FF2B5EF4-FFF2-40B4-BE49-F238E27FC236}">
                <a16:creationId xmlns:a16="http://schemas.microsoft.com/office/drawing/2014/main" id="{E2A32509-EBFC-49DC-A4AC-AA005825ECF8}"/>
              </a:ext>
            </a:extLst>
          </p:cNvPr>
          <p:cNvSpPr>
            <a:spLocks noGrp="1"/>
          </p:cNvSpPr>
          <p:nvPr>
            <p:ph type="body" sz="quarter" idx="18" hasCustomPrompt="1"/>
          </p:nvPr>
        </p:nvSpPr>
        <p:spPr>
          <a:xfrm>
            <a:off x="227013" y="6592400"/>
            <a:ext cx="1639887" cy="256076"/>
          </a:xfrm>
          <a:prstGeom prst="rect">
            <a:avLst/>
          </a:prstGeom>
        </p:spPr>
        <p:txBody>
          <a:bodyPr/>
          <a:lstStyle>
            <a:lvl1pPr marL="0" indent="0">
              <a:buNone/>
              <a:defRPr sz="900">
                <a:solidFill>
                  <a:schemeClr val="bg1"/>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41810867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Encabezado sección">
    <p:spTree>
      <p:nvGrpSpPr>
        <p:cNvPr id="1" name=""/>
        <p:cNvGrpSpPr/>
        <p:nvPr/>
      </p:nvGrpSpPr>
      <p:grpSpPr>
        <a:xfrm>
          <a:off x="0" y="0"/>
          <a:ext cx="0" cy="0"/>
          <a:chOff x="0" y="0"/>
          <a:chExt cx="0" cy="0"/>
        </a:xfrm>
      </p:grpSpPr>
      <p:sp>
        <p:nvSpPr>
          <p:cNvPr id="29" name="Rectángulo 28">
            <a:extLst>
              <a:ext uri="{FF2B5EF4-FFF2-40B4-BE49-F238E27FC236}">
                <a16:creationId xmlns:a16="http://schemas.microsoft.com/office/drawing/2014/main" id="{120574D4-D4F0-4D21-8EE1-8478D648D2E1}"/>
              </a:ext>
            </a:extLst>
          </p:cNvPr>
          <p:cNvSpPr/>
          <p:nvPr/>
        </p:nvSpPr>
        <p:spPr>
          <a:xfrm>
            <a:off x="0" y="0"/>
            <a:ext cx="12192000" cy="6858000"/>
          </a:xfrm>
          <a:prstGeom prst="rect">
            <a:avLst/>
          </a:prstGeom>
          <a:solidFill>
            <a:srgbClr val="1921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pic>
        <p:nvPicPr>
          <p:cNvPr id="7" name="Imagen 6" descr="Texto&#10;&#10;Descripción generada automáticamente">
            <a:extLst>
              <a:ext uri="{FF2B5EF4-FFF2-40B4-BE49-F238E27FC236}">
                <a16:creationId xmlns:a16="http://schemas.microsoft.com/office/drawing/2014/main" id="{2208A36D-AE23-4458-8CC7-922CABA5F18A}"/>
              </a:ext>
            </a:extLst>
          </p:cNvPr>
          <p:cNvPicPr>
            <a:picLocks noChangeAspect="1"/>
          </p:cNvPicPr>
          <p:nvPr/>
        </p:nvPicPr>
        <p:blipFill rotWithShape="1">
          <a:blip r:embed="rId2">
            <a:alphaModFix amt="43000"/>
            <a:extLst>
              <a:ext uri="{28A0092B-C50C-407E-A947-70E740481C1C}">
                <a14:useLocalDpi xmlns:a14="http://schemas.microsoft.com/office/drawing/2010/main" val="0"/>
              </a:ext>
            </a:extLst>
          </a:blip>
          <a:srcRect t="6549" b="9255"/>
          <a:stretch/>
        </p:blipFill>
        <p:spPr>
          <a:xfrm>
            <a:off x="-1" y="0"/>
            <a:ext cx="12192001" cy="6858000"/>
          </a:xfrm>
          <a:prstGeom prst="rect">
            <a:avLst/>
          </a:prstGeom>
        </p:spPr>
      </p:pic>
      <p:sp>
        <p:nvSpPr>
          <p:cNvPr id="17" name="Rectángulo: esquinas redondeadas 16">
            <a:extLst>
              <a:ext uri="{FF2B5EF4-FFF2-40B4-BE49-F238E27FC236}">
                <a16:creationId xmlns:a16="http://schemas.microsoft.com/office/drawing/2014/main" id="{9C397FA8-A0E9-4648-B987-D5F091C470C4}"/>
              </a:ext>
            </a:extLst>
          </p:cNvPr>
          <p:cNvSpPr/>
          <p:nvPr/>
        </p:nvSpPr>
        <p:spPr>
          <a:xfrm>
            <a:off x="1346200" y="1600200"/>
            <a:ext cx="9499600" cy="3657600"/>
          </a:xfrm>
          <a:prstGeom prst="roundRect">
            <a:avLst/>
          </a:prstGeom>
          <a:solidFill>
            <a:srgbClr val="19215F">
              <a:alpha val="93000"/>
            </a:srgb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19" name="Marcador de texto 18">
            <a:extLst>
              <a:ext uri="{FF2B5EF4-FFF2-40B4-BE49-F238E27FC236}">
                <a16:creationId xmlns:a16="http://schemas.microsoft.com/office/drawing/2014/main" id="{CD4DCC6D-0B1A-4402-AA77-007166153B7F}"/>
              </a:ext>
            </a:extLst>
          </p:cNvPr>
          <p:cNvSpPr>
            <a:spLocks noGrp="1"/>
          </p:cNvSpPr>
          <p:nvPr>
            <p:ph type="body" sz="quarter" idx="13" hasCustomPrompt="1"/>
          </p:nvPr>
        </p:nvSpPr>
        <p:spPr>
          <a:xfrm>
            <a:off x="4851401" y="1997667"/>
            <a:ext cx="5448697" cy="1260475"/>
          </a:xfrm>
          <a:prstGeom prst="rect">
            <a:avLst/>
          </a:prstGeom>
        </p:spPr>
        <p:txBody>
          <a:bodyPr>
            <a:noAutofit/>
          </a:bodyPr>
          <a:lstStyle>
            <a:lvl1pPr marL="0" indent="0" algn="ctr">
              <a:buNone/>
              <a:defRPr sz="4800" b="1">
                <a:solidFill>
                  <a:srgbClr val="EDF0F8"/>
                </a:solidFill>
                <a:latin typeface="+mj-lt"/>
              </a:defRPr>
            </a:lvl1pPr>
          </a:lstStyle>
          <a:p>
            <a:pPr lvl="0"/>
            <a:r>
              <a:rPr lang="es-ES"/>
              <a:t>Insertar título</a:t>
            </a:r>
          </a:p>
        </p:txBody>
      </p:sp>
      <p:sp>
        <p:nvSpPr>
          <p:cNvPr id="25" name="Marcador de texto 18">
            <a:extLst>
              <a:ext uri="{FF2B5EF4-FFF2-40B4-BE49-F238E27FC236}">
                <a16:creationId xmlns:a16="http://schemas.microsoft.com/office/drawing/2014/main" id="{04E15A98-C683-4A25-83B9-02AC65283161}"/>
              </a:ext>
            </a:extLst>
          </p:cNvPr>
          <p:cNvSpPr>
            <a:spLocks noGrp="1"/>
          </p:cNvSpPr>
          <p:nvPr>
            <p:ph type="body" sz="quarter" idx="15" hasCustomPrompt="1"/>
          </p:nvPr>
        </p:nvSpPr>
        <p:spPr>
          <a:xfrm>
            <a:off x="1891902" y="2924572"/>
            <a:ext cx="1930797" cy="1008856"/>
          </a:xfrm>
          <a:prstGeom prst="rect">
            <a:avLst/>
          </a:prstGeom>
        </p:spPr>
        <p:txBody>
          <a:bodyPr>
            <a:noAutofit/>
          </a:bodyPr>
          <a:lstStyle>
            <a:lvl1pPr marL="0" indent="0" algn="ctr">
              <a:buNone/>
              <a:defRPr sz="6600">
                <a:solidFill>
                  <a:srgbClr val="EDF0F8"/>
                </a:solidFill>
                <a:latin typeface="+mj-lt"/>
              </a:defRPr>
            </a:lvl1pPr>
          </a:lstStyle>
          <a:p>
            <a:pPr lvl="0"/>
            <a:r>
              <a:rPr lang="es-ES" err="1"/>
              <a:t>Nº</a:t>
            </a:r>
            <a:r>
              <a:rPr lang="es-ES"/>
              <a:t>.</a:t>
            </a:r>
          </a:p>
        </p:txBody>
      </p:sp>
      <p:sp>
        <p:nvSpPr>
          <p:cNvPr id="26" name="Marcador de texto 18">
            <a:extLst>
              <a:ext uri="{FF2B5EF4-FFF2-40B4-BE49-F238E27FC236}">
                <a16:creationId xmlns:a16="http://schemas.microsoft.com/office/drawing/2014/main" id="{BAB1B992-54A6-4D62-B1C3-D49F87702AD9}"/>
              </a:ext>
            </a:extLst>
          </p:cNvPr>
          <p:cNvSpPr>
            <a:spLocks noGrp="1"/>
          </p:cNvSpPr>
          <p:nvPr>
            <p:ph type="body" sz="quarter" idx="16" hasCustomPrompt="1"/>
          </p:nvPr>
        </p:nvSpPr>
        <p:spPr>
          <a:xfrm>
            <a:off x="4851400" y="3631462"/>
            <a:ext cx="5448697" cy="1260475"/>
          </a:xfrm>
          <a:prstGeom prst="rect">
            <a:avLst/>
          </a:prstGeom>
        </p:spPr>
        <p:txBody>
          <a:bodyPr>
            <a:noAutofit/>
          </a:bodyPr>
          <a:lstStyle>
            <a:lvl1pPr marL="0" indent="0" algn="ctr">
              <a:buNone/>
              <a:defRPr sz="2400">
                <a:solidFill>
                  <a:srgbClr val="EDF0F8"/>
                </a:solidFill>
                <a:latin typeface="+mj-lt"/>
              </a:defRPr>
            </a:lvl1pPr>
          </a:lstStyle>
          <a:p>
            <a:pPr lvl="0"/>
            <a:r>
              <a:rPr lang="es-ES"/>
              <a:t>Insertar título</a:t>
            </a:r>
          </a:p>
        </p:txBody>
      </p:sp>
      <p:sp>
        <p:nvSpPr>
          <p:cNvPr id="14" name="Elipse 13">
            <a:extLst>
              <a:ext uri="{FF2B5EF4-FFF2-40B4-BE49-F238E27FC236}">
                <a16:creationId xmlns:a16="http://schemas.microsoft.com/office/drawing/2014/main" id="{42F8B7CA-7308-480A-816F-E4F43DF10336}"/>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15" name="Marcador de número de diapositiva 8">
            <a:extLst>
              <a:ext uri="{FF2B5EF4-FFF2-40B4-BE49-F238E27FC236}">
                <a16:creationId xmlns:a16="http://schemas.microsoft.com/office/drawing/2014/main" id="{10179BDF-71D2-413A-A1BE-5BC7FF8D5A87}"/>
              </a:ext>
            </a:extLst>
          </p:cNvPr>
          <p:cNvSpPr>
            <a:spLocks noGrp="1"/>
          </p:cNvSpPr>
          <p:nvPr>
            <p:ph type="sldNum" sz="quarter" idx="12"/>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pic>
        <p:nvPicPr>
          <p:cNvPr id="22" name="Imagen 21" descr="Imagen que contiene dibujo, reloj&#10;&#10;Descripción generada automáticamente">
            <a:extLst>
              <a:ext uri="{FF2B5EF4-FFF2-40B4-BE49-F238E27FC236}">
                <a16:creationId xmlns:a16="http://schemas.microsoft.com/office/drawing/2014/main" id="{E22B9F0E-24F1-4768-B829-D6163FBC808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2673" y="238658"/>
            <a:ext cx="1122315" cy="355988"/>
          </a:xfrm>
          <a:prstGeom prst="rect">
            <a:avLst/>
          </a:prstGeom>
        </p:spPr>
      </p:pic>
      <p:sp>
        <p:nvSpPr>
          <p:cNvPr id="23" name="CuadroTexto 22">
            <a:extLst>
              <a:ext uri="{FF2B5EF4-FFF2-40B4-BE49-F238E27FC236}">
                <a16:creationId xmlns:a16="http://schemas.microsoft.com/office/drawing/2014/main" id="{9F00AFE6-DA4E-4B45-A819-9A878F46DC23}"/>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chemeClr val="bg2"/>
                </a:solidFill>
                <a:effectLst/>
                <a:uLnTx/>
                <a:uFillTx/>
                <a:latin typeface="Verdana" panose="020B0604030504040204" pitchFamily="34" charset="0"/>
                <a:ea typeface="Verdana" panose="020B0604030504040204" pitchFamily="34" charset="0"/>
                <a:cs typeface="Source Sans Pro ExtraLight"/>
                <a:sym typeface="Source Sans Pro ExtraLight"/>
              </a:rPr>
              <a:t>© Tirea 2022. Confidential.</a:t>
            </a:r>
          </a:p>
        </p:txBody>
      </p:sp>
      <p:sp>
        <p:nvSpPr>
          <p:cNvPr id="24" name="Marcador de texto 16">
            <a:extLst>
              <a:ext uri="{FF2B5EF4-FFF2-40B4-BE49-F238E27FC236}">
                <a16:creationId xmlns:a16="http://schemas.microsoft.com/office/drawing/2014/main" id="{684A3A57-3754-46B8-8EE2-EE42EB02A7AB}"/>
              </a:ext>
            </a:extLst>
          </p:cNvPr>
          <p:cNvSpPr>
            <a:spLocks noGrp="1"/>
          </p:cNvSpPr>
          <p:nvPr>
            <p:ph type="body" sz="quarter" idx="18" hasCustomPrompt="1"/>
          </p:nvPr>
        </p:nvSpPr>
        <p:spPr>
          <a:xfrm>
            <a:off x="227013" y="6592400"/>
            <a:ext cx="1639887" cy="256076"/>
          </a:xfrm>
          <a:prstGeom prst="rect">
            <a:avLst/>
          </a:prstGeom>
        </p:spPr>
        <p:txBody>
          <a:bodyPr/>
          <a:lstStyle>
            <a:lvl1pPr marL="0" indent="0">
              <a:buNone/>
              <a:defRPr sz="900">
                <a:solidFill>
                  <a:schemeClr val="bg1"/>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3976477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o título corto">
    <p:spTree>
      <p:nvGrpSpPr>
        <p:cNvPr id="1" name=""/>
        <p:cNvGrpSpPr/>
        <p:nvPr/>
      </p:nvGrpSpPr>
      <p:grpSpPr>
        <a:xfrm>
          <a:off x="0" y="0"/>
          <a:ext cx="0" cy="0"/>
          <a:chOff x="0" y="0"/>
          <a:chExt cx="0" cy="0"/>
        </a:xfrm>
      </p:grpSpPr>
      <p:pic>
        <p:nvPicPr>
          <p:cNvPr id="6" name="Imagen 5" descr="Imagen que contiene Forma&#10;&#10;Descripción generada automáticamente">
            <a:extLst>
              <a:ext uri="{FF2B5EF4-FFF2-40B4-BE49-F238E27FC236}">
                <a16:creationId xmlns:a16="http://schemas.microsoft.com/office/drawing/2014/main" id="{AAAE3473-40E2-4B36-B750-9F4824A7DE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26286" y="3106057"/>
            <a:ext cx="3265714" cy="3751943"/>
          </a:xfrm>
          <a:prstGeom prst="rect">
            <a:avLst/>
          </a:prstGeom>
        </p:spPr>
      </p:pic>
      <p:sp>
        <p:nvSpPr>
          <p:cNvPr id="15" name="Rectángulo 14">
            <a:extLst>
              <a:ext uri="{FF2B5EF4-FFF2-40B4-BE49-F238E27FC236}">
                <a16:creationId xmlns:a16="http://schemas.microsoft.com/office/drawing/2014/main" id="{E46CE51F-3BF9-49AE-9C86-3C0225A118EE}"/>
              </a:ext>
            </a:extLst>
          </p:cNvPr>
          <p:cNvSpPr/>
          <p:nvPr/>
        </p:nvSpPr>
        <p:spPr>
          <a:xfrm>
            <a:off x="0" y="241735"/>
            <a:ext cx="5580063" cy="486926"/>
          </a:xfrm>
          <a:prstGeom prst="rect">
            <a:avLst/>
          </a:prstGeom>
          <a:solidFill>
            <a:srgbClr val="19215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17" name="Marcador de texto 3">
            <a:extLst>
              <a:ext uri="{FF2B5EF4-FFF2-40B4-BE49-F238E27FC236}">
                <a16:creationId xmlns:a16="http://schemas.microsoft.com/office/drawing/2014/main" id="{1E3BF3C9-26E2-4E91-AEA9-BEB17C271CD8}"/>
              </a:ext>
            </a:extLst>
          </p:cNvPr>
          <p:cNvSpPr>
            <a:spLocks noGrp="1"/>
          </p:cNvSpPr>
          <p:nvPr>
            <p:ph type="body" sz="quarter" idx="14"/>
          </p:nvPr>
        </p:nvSpPr>
        <p:spPr>
          <a:xfrm>
            <a:off x="515938" y="726746"/>
            <a:ext cx="5358606" cy="474271"/>
          </a:xfrm>
          <a:prstGeom prst="rect">
            <a:avLst/>
          </a:prstGeom>
        </p:spPr>
        <p:txBody>
          <a:bodyPr>
            <a:noAutofit/>
          </a:bodyPr>
          <a:lstStyle>
            <a:lvl1pPr marL="0" indent="0">
              <a:buNone/>
              <a:defRPr sz="1400" b="1">
                <a:solidFill>
                  <a:srgbClr val="4858D0"/>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s-ES"/>
          </a:p>
        </p:txBody>
      </p:sp>
      <p:sp>
        <p:nvSpPr>
          <p:cNvPr id="14" name="Marcador de texto 13">
            <a:extLst>
              <a:ext uri="{FF2B5EF4-FFF2-40B4-BE49-F238E27FC236}">
                <a16:creationId xmlns:a16="http://schemas.microsoft.com/office/drawing/2014/main" id="{6C512895-BC0A-4504-B050-C162D33BC81D}"/>
              </a:ext>
            </a:extLst>
          </p:cNvPr>
          <p:cNvSpPr>
            <a:spLocks noGrp="1"/>
          </p:cNvSpPr>
          <p:nvPr>
            <p:ph type="body" sz="quarter" idx="15"/>
          </p:nvPr>
        </p:nvSpPr>
        <p:spPr>
          <a:xfrm>
            <a:off x="227014" y="1484316"/>
            <a:ext cx="10982324" cy="5005384"/>
          </a:xfrm>
          <a:prstGeom prst="rect">
            <a:avLst/>
          </a:prstGeom>
        </p:spPr>
        <p:txBody>
          <a:bodyPr/>
          <a:lstStyle>
            <a:lvl1pPr marL="0" indent="0">
              <a:buNone/>
              <a:defRPr sz="1800">
                <a:solidFill>
                  <a:schemeClr val="tx2"/>
                </a:solidFill>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cxnSp>
        <p:nvCxnSpPr>
          <p:cNvPr id="19" name="Conector recto 18">
            <a:extLst>
              <a:ext uri="{FF2B5EF4-FFF2-40B4-BE49-F238E27FC236}">
                <a16:creationId xmlns:a16="http://schemas.microsoft.com/office/drawing/2014/main" id="{3B8B11EE-CA22-42D4-BEDF-200441DE5971}"/>
              </a:ext>
            </a:extLst>
          </p:cNvPr>
          <p:cNvCxnSpPr>
            <a:cxnSpLocks/>
          </p:cNvCxnSpPr>
          <p:nvPr/>
        </p:nvCxnSpPr>
        <p:spPr>
          <a:xfrm>
            <a:off x="-104775" y="1254128"/>
            <a:ext cx="3378467" cy="0"/>
          </a:xfrm>
          <a:prstGeom prst="line">
            <a:avLst/>
          </a:prstGeom>
          <a:ln w="34925">
            <a:solidFill>
              <a:srgbClr val="EDF0F8"/>
            </a:solidFill>
          </a:ln>
        </p:spPr>
        <p:style>
          <a:lnRef idx="1">
            <a:schemeClr val="accent1"/>
          </a:lnRef>
          <a:fillRef idx="0">
            <a:schemeClr val="accent1"/>
          </a:fillRef>
          <a:effectRef idx="0">
            <a:schemeClr val="accent1"/>
          </a:effectRef>
          <a:fontRef idx="minor">
            <a:schemeClr val="tx1"/>
          </a:fontRef>
        </p:style>
      </p:cxnSp>
      <p:sp>
        <p:nvSpPr>
          <p:cNvPr id="2" name="Rectángulo 1">
            <a:extLst>
              <a:ext uri="{FF2B5EF4-FFF2-40B4-BE49-F238E27FC236}">
                <a16:creationId xmlns:a16="http://schemas.microsoft.com/office/drawing/2014/main" id="{EB576C07-FA39-4FB4-8D0B-39713883ECD7}"/>
              </a:ext>
            </a:extLst>
          </p:cNvPr>
          <p:cNvSpPr/>
          <p:nvPr/>
        </p:nvSpPr>
        <p:spPr>
          <a:xfrm>
            <a:off x="515937" y="241735"/>
            <a:ext cx="5580063" cy="486926"/>
          </a:xfrm>
          <a:prstGeom prst="rect">
            <a:avLst/>
          </a:prstGeom>
          <a:solidFill>
            <a:srgbClr val="192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4" name="Marcador de texto 3">
            <a:extLst>
              <a:ext uri="{FF2B5EF4-FFF2-40B4-BE49-F238E27FC236}">
                <a16:creationId xmlns:a16="http://schemas.microsoft.com/office/drawing/2014/main" id="{B77C3C3C-1DBD-487C-9E14-B0899FC1408F}"/>
              </a:ext>
            </a:extLst>
          </p:cNvPr>
          <p:cNvSpPr>
            <a:spLocks noGrp="1"/>
          </p:cNvSpPr>
          <p:nvPr>
            <p:ph type="body" sz="quarter" idx="13" hasCustomPrompt="1"/>
          </p:nvPr>
        </p:nvSpPr>
        <p:spPr>
          <a:xfrm>
            <a:off x="515937" y="241734"/>
            <a:ext cx="5358607" cy="470001"/>
          </a:xfrm>
          <a:prstGeom prst="rect">
            <a:avLst/>
          </a:prstGeom>
        </p:spPr>
        <p:txBody>
          <a:bodyPr/>
          <a:lstStyle>
            <a:lvl1pPr marL="0" indent="0">
              <a:buNone/>
              <a:tabLst>
                <a:tab pos="2333625" algn="l"/>
              </a:tabLst>
              <a:defRPr sz="2400" b="1">
                <a:solidFill>
                  <a:srgbClr val="EDF0F8"/>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sp>
        <p:nvSpPr>
          <p:cNvPr id="23" name="Elipse 22">
            <a:extLst>
              <a:ext uri="{FF2B5EF4-FFF2-40B4-BE49-F238E27FC236}">
                <a16:creationId xmlns:a16="http://schemas.microsoft.com/office/drawing/2014/main" id="{3557E825-E7AC-43A8-B817-39BD8C37B75C}"/>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4" name="Marcador de número de diapositiva 8">
            <a:extLst>
              <a:ext uri="{FF2B5EF4-FFF2-40B4-BE49-F238E27FC236}">
                <a16:creationId xmlns:a16="http://schemas.microsoft.com/office/drawing/2014/main" id="{2BC124F8-0019-49FD-9B6B-949C85728A57}"/>
              </a:ext>
            </a:extLst>
          </p:cNvPr>
          <p:cNvSpPr>
            <a:spLocks noGrp="1"/>
          </p:cNvSpPr>
          <p:nvPr>
            <p:ph type="sldNum" sz="quarter" idx="12"/>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pic>
        <p:nvPicPr>
          <p:cNvPr id="20" name="Imagen 19" descr="Icono&#10;&#10;Descripción generada automáticamente con confianza media">
            <a:extLst>
              <a:ext uri="{FF2B5EF4-FFF2-40B4-BE49-F238E27FC236}">
                <a16:creationId xmlns:a16="http://schemas.microsoft.com/office/drawing/2014/main" id="{C2CDC58D-C1A0-4A34-ABBC-AB0607C5AFA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5830" y="234803"/>
            <a:ext cx="1124944" cy="356823"/>
          </a:xfrm>
          <a:prstGeom prst="rect">
            <a:avLst/>
          </a:prstGeom>
        </p:spPr>
      </p:pic>
      <p:sp>
        <p:nvSpPr>
          <p:cNvPr id="22" name="CuadroTexto 21">
            <a:extLst>
              <a:ext uri="{FF2B5EF4-FFF2-40B4-BE49-F238E27FC236}">
                <a16:creationId xmlns:a16="http://schemas.microsoft.com/office/drawing/2014/main" id="{B4EB11B6-5369-44E5-AEB9-89638D5BB87A}"/>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2022. Confidential.</a:t>
            </a:r>
          </a:p>
        </p:txBody>
      </p:sp>
      <p:sp>
        <p:nvSpPr>
          <p:cNvPr id="27" name="Marcador de texto 16">
            <a:extLst>
              <a:ext uri="{FF2B5EF4-FFF2-40B4-BE49-F238E27FC236}">
                <a16:creationId xmlns:a16="http://schemas.microsoft.com/office/drawing/2014/main" id="{1A71079F-88A0-4DD5-87FC-93CCF835DA68}"/>
              </a:ext>
            </a:extLst>
          </p:cNvPr>
          <p:cNvSpPr>
            <a:spLocks noGrp="1"/>
          </p:cNvSpPr>
          <p:nvPr>
            <p:ph type="body" sz="quarter" idx="18" hasCustomPrompt="1"/>
          </p:nvPr>
        </p:nvSpPr>
        <p:spPr>
          <a:xfrm>
            <a:off x="227013" y="6592400"/>
            <a:ext cx="1639887" cy="256076"/>
          </a:xfrm>
          <a:prstGeom prst="rect">
            <a:avLst/>
          </a:prstGeom>
        </p:spPr>
        <p:txBody>
          <a:bodyPr/>
          <a:lstStyle>
            <a:lvl1pPr marL="0" indent="0">
              <a:buNone/>
              <a:defRPr sz="900">
                <a:solidFill>
                  <a:srgbClr val="19215F"/>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1637145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ación t.corto">
    <p:spTree>
      <p:nvGrpSpPr>
        <p:cNvPr id="1" name=""/>
        <p:cNvGrpSpPr/>
        <p:nvPr/>
      </p:nvGrpSpPr>
      <p:grpSpPr>
        <a:xfrm>
          <a:off x="0" y="0"/>
          <a:ext cx="0" cy="0"/>
          <a:chOff x="0" y="0"/>
          <a:chExt cx="0" cy="0"/>
        </a:xfrm>
      </p:grpSpPr>
      <p:pic>
        <p:nvPicPr>
          <p:cNvPr id="17" name="Imagen 16" descr="Imagen que contiene Forma&#10;&#10;Descripción generada automáticamente">
            <a:extLst>
              <a:ext uri="{FF2B5EF4-FFF2-40B4-BE49-F238E27FC236}">
                <a16:creationId xmlns:a16="http://schemas.microsoft.com/office/drawing/2014/main" id="{EF8C8DC5-0A43-4A32-82A9-3C090E72B0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26286" y="3106057"/>
            <a:ext cx="3265714" cy="3751943"/>
          </a:xfrm>
          <a:prstGeom prst="rect">
            <a:avLst/>
          </a:prstGeom>
        </p:spPr>
      </p:pic>
      <p:sp>
        <p:nvSpPr>
          <p:cNvPr id="14" name="Marcador de texto 13">
            <a:extLst>
              <a:ext uri="{FF2B5EF4-FFF2-40B4-BE49-F238E27FC236}">
                <a16:creationId xmlns:a16="http://schemas.microsoft.com/office/drawing/2014/main" id="{6C512895-BC0A-4504-B050-C162D33BC81D}"/>
              </a:ext>
            </a:extLst>
          </p:cNvPr>
          <p:cNvSpPr>
            <a:spLocks noGrp="1"/>
          </p:cNvSpPr>
          <p:nvPr>
            <p:ph type="body" sz="quarter" idx="15"/>
          </p:nvPr>
        </p:nvSpPr>
        <p:spPr>
          <a:xfrm>
            <a:off x="227013" y="1484313"/>
            <a:ext cx="11737975" cy="1088565"/>
          </a:xfrm>
          <a:prstGeom prst="rect">
            <a:avLst/>
          </a:prstGeom>
        </p:spPr>
        <p:txBody>
          <a:bodyPr>
            <a:noAutofit/>
          </a:bodyPr>
          <a:lstStyle>
            <a:lvl1pPr marL="0" indent="0">
              <a:buNone/>
              <a:defRPr sz="1800">
                <a:solidFill>
                  <a:schemeClr val="tx2"/>
                </a:solidFill>
              </a:defRPr>
            </a:lvl1pPr>
            <a:lvl2pPr marL="457200" indent="0">
              <a:buNone/>
              <a:defRPr sz="1600">
                <a:solidFill>
                  <a:schemeClr val="tx2"/>
                </a:solidFill>
              </a:defRPr>
            </a:lvl2pPr>
            <a:lvl3pPr marL="914400" indent="0">
              <a:buNone/>
              <a:defRPr sz="1600">
                <a:solidFill>
                  <a:schemeClr val="tx2"/>
                </a:solidFill>
              </a:defRPr>
            </a:lvl3pPr>
            <a:lvl4pPr marL="1371600" indent="0">
              <a:buNone/>
              <a:defRPr sz="1600">
                <a:solidFill>
                  <a:schemeClr val="tx2"/>
                </a:solidFill>
              </a:defRPr>
            </a:lvl4pPr>
            <a:lvl5pPr marL="1828800" indent="0">
              <a:buNone/>
              <a:defRPr sz="1600">
                <a:solidFill>
                  <a:schemeClr val="tx2"/>
                </a:solidFill>
              </a:defRPr>
            </a:lvl5pPr>
          </a:lstStyle>
          <a:p>
            <a:pPr lvl="0"/>
            <a:endParaRPr lang="es-ES"/>
          </a:p>
        </p:txBody>
      </p:sp>
      <p:sp>
        <p:nvSpPr>
          <p:cNvPr id="13" name="Marcador de texto 3">
            <a:extLst>
              <a:ext uri="{FF2B5EF4-FFF2-40B4-BE49-F238E27FC236}">
                <a16:creationId xmlns:a16="http://schemas.microsoft.com/office/drawing/2014/main" id="{9C30C5B8-2207-4AE9-91D2-CFDF362DBC28}"/>
              </a:ext>
            </a:extLst>
          </p:cNvPr>
          <p:cNvSpPr>
            <a:spLocks noGrp="1"/>
          </p:cNvSpPr>
          <p:nvPr>
            <p:ph type="body" sz="quarter" idx="18" hasCustomPrompt="1"/>
          </p:nvPr>
        </p:nvSpPr>
        <p:spPr>
          <a:xfrm>
            <a:off x="227015" y="2704233"/>
            <a:ext cx="5334794" cy="430528"/>
          </a:xfrm>
          <a:prstGeom prst="rect">
            <a:avLst/>
          </a:prstGeom>
        </p:spPr>
        <p:txBody>
          <a:bodyPr anchor="ctr">
            <a:noAutofit/>
          </a:bodyPr>
          <a:lstStyle>
            <a:lvl1pPr marL="0" indent="0" algn="ctr">
              <a:buNone/>
              <a:defRPr sz="2000" b="1">
                <a:solidFill>
                  <a:schemeClr val="accent4"/>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subtítulo</a:t>
            </a:r>
          </a:p>
        </p:txBody>
      </p:sp>
      <p:sp>
        <p:nvSpPr>
          <p:cNvPr id="19" name="Marcador de texto 13">
            <a:extLst>
              <a:ext uri="{FF2B5EF4-FFF2-40B4-BE49-F238E27FC236}">
                <a16:creationId xmlns:a16="http://schemas.microsoft.com/office/drawing/2014/main" id="{D38A4DDA-5A42-460F-9458-D784590D07F9}"/>
              </a:ext>
            </a:extLst>
          </p:cNvPr>
          <p:cNvSpPr>
            <a:spLocks noGrp="1"/>
          </p:cNvSpPr>
          <p:nvPr>
            <p:ph type="body" sz="quarter" idx="21"/>
          </p:nvPr>
        </p:nvSpPr>
        <p:spPr>
          <a:xfrm>
            <a:off x="227015" y="3330395"/>
            <a:ext cx="5334794" cy="3159305"/>
          </a:xfrm>
          <a:prstGeom prst="rect">
            <a:avLst/>
          </a:prstGeom>
        </p:spPr>
        <p:txBody>
          <a:bodyPr>
            <a:noAutofit/>
          </a:bodyPr>
          <a:lstStyle>
            <a:lvl1pPr marL="0" indent="0">
              <a:buNone/>
              <a:defRPr sz="1800">
                <a:solidFill>
                  <a:schemeClr val="tx2"/>
                </a:solidFill>
              </a:defRPr>
            </a:lvl1pPr>
            <a:lvl2pPr marL="457200" indent="0">
              <a:buNone/>
              <a:defRPr sz="1600">
                <a:solidFill>
                  <a:schemeClr val="tx2"/>
                </a:solidFill>
              </a:defRPr>
            </a:lvl2pPr>
            <a:lvl3pPr marL="914400" indent="0">
              <a:buNone/>
              <a:defRPr sz="1600">
                <a:solidFill>
                  <a:schemeClr val="tx2"/>
                </a:solidFill>
              </a:defRPr>
            </a:lvl3pPr>
            <a:lvl4pPr marL="1371600" indent="0">
              <a:buNone/>
              <a:defRPr sz="1600">
                <a:solidFill>
                  <a:schemeClr val="tx2"/>
                </a:solidFill>
              </a:defRPr>
            </a:lvl4pPr>
            <a:lvl5pPr marL="1828800" indent="0">
              <a:buNone/>
              <a:defRPr sz="1600">
                <a:solidFill>
                  <a:schemeClr val="tx2"/>
                </a:solidFill>
              </a:defRPr>
            </a:lvl5pPr>
          </a:lstStyle>
          <a:p>
            <a:pPr lvl="0"/>
            <a:r>
              <a:rPr lang="es-ES"/>
              <a:t>Haga clic para modificar los estilos de texto del patrón</a:t>
            </a:r>
          </a:p>
        </p:txBody>
      </p:sp>
      <p:sp>
        <p:nvSpPr>
          <p:cNvPr id="22" name="Elipse 21">
            <a:extLst>
              <a:ext uri="{FF2B5EF4-FFF2-40B4-BE49-F238E27FC236}">
                <a16:creationId xmlns:a16="http://schemas.microsoft.com/office/drawing/2014/main" id="{28B64670-5336-448C-8EDD-D4020BC3B4CC}"/>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3" name="Marcador de número de diapositiva 8">
            <a:extLst>
              <a:ext uri="{FF2B5EF4-FFF2-40B4-BE49-F238E27FC236}">
                <a16:creationId xmlns:a16="http://schemas.microsoft.com/office/drawing/2014/main" id="{82535892-4928-4349-965C-5DA77AC34E33}"/>
              </a:ext>
            </a:extLst>
          </p:cNvPr>
          <p:cNvSpPr>
            <a:spLocks noGrp="1"/>
          </p:cNvSpPr>
          <p:nvPr>
            <p:ph type="sldNum" sz="quarter" idx="12"/>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38" name="Rectángulo 37">
            <a:extLst>
              <a:ext uri="{FF2B5EF4-FFF2-40B4-BE49-F238E27FC236}">
                <a16:creationId xmlns:a16="http://schemas.microsoft.com/office/drawing/2014/main" id="{4E34F47A-38FE-4F70-8C14-943BE4060029}"/>
              </a:ext>
            </a:extLst>
          </p:cNvPr>
          <p:cNvSpPr/>
          <p:nvPr userDrawn="1"/>
        </p:nvSpPr>
        <p:spPr>
          <a:xfrm>
            <a:off x="0" y="241735"/>
            <a:ext cx="5580063" cy="486926"/>
          </a:xfrm>
          <a:prstGeom prst="rect">
            <a:avLst/>
          </a:prstGeom>
          <a:solidFill>
            <a:srgbClr val="19215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39" name="Marcador de texto 3">
            <a:extLst>
              <a:ext uri="{FF2B5EF4-FFF2-40B4-BE49-F238E27FC236}">
                <a16:creationId xmlns:a16="http://schemas.microsoft.com/office/drawing/2014/main" id="{4F5B6541-75E5-452A-A3FB-0C883737C505}"/>
              </a:ext>
            </a:extLst>
          </p:cNvPr>
          <p:cNvSpPr>
            <a:spLocks noGrp="1"/>
          </p:cNvSpPr>
          <p:nvPr>
            <p:ph type="body" sz="quarter" idx="14"/>
          </p:nvPr>
        </p:nvSpPr>
        <p:spPr>
          <a:xfrm>
            <a:off x="515938" y="726746"/>
            <a:ext cx="5358606" cy="474271"/>
          </a:xfrm>
          <a:prstGeom prst="rect">
            <a:avLst/>
          </a:prstGeom>
        </p:spPr>
        <p:txBody>
          <a:bodyPr>
            <a:noAutofit/>
          </a:bodyPr>
          <a:lstStyle>
            <a:lvl1pPr marL="0" indent="0">
              <a:buNone/>
              <a:defRPr sz="1400" b="1">
                <a:solidFill>
                  <a:srgbClr val="4858D0"/>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s-ES"/>
          </a:p>
        </p:txBody>
      </p:sp>
      <p:cxnSp>
        <p:nvCxnSpPr>
          <p:cNvPr id="46" name="Conector recto 45">
            <a:extLst>
              <a:ext uri="{FF2B5EF4-FFF2-40B4-BE49-F238E27FC236}">
                <a16:creationId xmlns:a16="http://schemas.microsoft.com/office/drawing/2014/main" id="{B3B05AA9-3989-4CF6-A020-C48C60241CEB}"/>
              </a:ext>
            </a:extLst>
          </p:cNvPr>
          <p:cNvCxnSpPr>
            <a:cxnSpLocks/>
          </p:cNvCxnSpPr>
          <p:nvPr userDrawn="1"/>
        </p:nvCxnSpPr>
        <p:spPr>
          <a:xfrm>
            <a:off x="-104775" y="1254128"/>
            <a:ext cx="3378467" cy="0"/>
          </a:xfrm>
          <a:prstGeom prst="line">
            <a:avLst/>
          </a:prstGeom>
          <a:ln w="34925">
            <a:solidFill>
              <a:srgbClr val="EDF0F8"/>
            </a:solidFill>
          </a:ln>
        </p:spPr>
        <p:style>
          <a:lnRef idx="1">
            <a:schemeClr val="accent1"/>
          </a:lnRef>
          <a:fillRef idx="0">
            <a:schemeClr val="accent1"/>
          </a:fillRef>
          <a:effectRef idx="0">
            <a:schemeClr val="accent1"/>
          </a:effectRef>
          <a:fontRef idx="minor">
            <a:schemeClr val="tx1"/>
          </a:fontRef>
        </p:style>
      </p:cxnSp>
      <p:sp>
        <p:nvSpPr>
          <p:cNvPr id="47" name="Rectángulo 46">
            <a:extLst>
              <a:ext uri="{FF2B5EF4-FFF2-40B4-BE49-F238E27FC236}">
                <a16:creationId xmlns:a16="http://schemas.microsoft.com/office/drawing/2014/main" id="{C08AC94C-5BE4-4F14-8AFE-DDDE2B8DC0A6}"/>
              </a:ext>
            </a:extLst>
          </p:cNvPr>
          <p:cNvSpPr/>
          <p:nvPr userDrawn="1"/>
        </p:nvSpPr>
        <p:spPr>
          <a:xfrm>
            <a:off x="515937" y="241735"/>
            <a:ext cx="5580063" cy="486926"/>
          </a:xfrm>
          <a:prstGeom prst="rect">
            <a:avLst/>
          </a:prstGeom>
          <a:solidFill>
            <a:srgbClr val="192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48" name="Marcador de texto 3">
            <a:extLst>
              <a:ext uri="{FF2B5EF4-FFF2-40B4-BE49-F238E27FC236}">
                <a16:creationId xmlns:a16="http://schemas.microsoft.com/office/drawing/2014/main" id="{F6249192-4BE4-49E0-89BF-BBFFA0D6E48E}"/>
              </a:ext>
            </a:extLst>
          </p:cNvPr>
          <p:cNvSpPr>
            <a:spLocks noGrp="1"/>
          </p:cNvSpPr>
          <p:nvPr>
            <p:ph type="body" sz="quarter" idx="13" hasCustomPrompt="1"/>
          </p:nvPr>
        </p:nvSpPr>
        <p:spPr>
          <a:xfrm>
            <a:off x="515937" y="241734"/>
            <a:ext cx="5358607" cy="470001"/>
          </a:xfrm>
          <a:prstGeom prst="rect">
            <a:avLst/>
          </a:prstGeom>
        </p:spPr>
        <p:txBody>
          <a:bodyPr/>
          <a:lstStyle>
            <a:lvl1pPr marL="0" indent="0">
              <a:buNone/>
              <a:tabLst>
                <a:tab pos="2333625" algn="l"/>
              </a:tabLst>
              <a:defRPr sz="2400" b="1">
                <a:solidFill>
                  <a:srgbClr val="EDF0F8"/>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sp>
        <p:nvSpPr>
          <p:cNvPr id="54" name="Marcador de texto 3">
            <a:extLst>
              <a:ext uri="{FF2B5EF4-FFF2-40B4-BE49-F238E27FC236}">
                <a16:creationId xmlns:a16="http://schemas.microsoft.com/office/drawing/2014/main" id="{DFF98A98-A983-44AE-A35A-3CD278DBCA9A}"/>
              </a:ext>
            </a:extLst>
          </p:cNvPr>
          <p:cNvSpPr>
            <a:spLocks noGrp="1"/>
          </p:cNvSpPr>
          <p:nvPr>
            <p:ph type="body" sz="quarter" idx="22" hasCustomPrompt="1"/>
          </p:nvPr>
        </p:nvSpPr>
        <p:spPr>
          <a:xfrm>
            <a:off x="5874545" y="2704233"/>
            <a:ext cx="5334794" cy="430528"/>
          </a:xfrm>
          <a:prstGeom prst="rect">
            <a:avLst/>
          </a:prstGeom>
        </p:spPr>
        <p:txBody>
          <a:bodyPr anchor="ctr">
            <a:noAutofit/>
          </a:bodyPr>
          <a:lstStyle>
            <a:lvl1pPr marL="0" indent="0" algn="ctr">
              <a:buNone/>
              <a:defRPr sz="2000" b="1">
                <a:solidFill>
                  <a:schemeClr val="accent4"/>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subtítulo</a:t>
            </a:r>
          </a:p>
        </p:txBody>
      </p:sp>
      <p:sp>
        <p:nvSpPr>
          <p:cNvPr id="55" name="Marcador de texto 13">
            <a:extLst>
              <a:ext uri="{FF2B5EF4-FFF2-40B4-BE49-F238E27FC236}">
                <a16:creationId xmlns:a16="http://schemas.microsoft.com/office/drawing/2014/main" id="{4E080A4F-C1DC-447D-AC85-0033FA494620}"/>
              </a:ext>
            </a:extLst>
          </p:cNvPr>
          <p:cNvSpPr>
            <a:spLocks noGrp="1"/>
          </p:cNvSpPr>
          <p:nvPr>
            <p:ph type="body" sz="quarter" idx="23"/>
          </p:nvPr>
        </p:nvSpPr>
        <p:spPr>
          <a:xfrm>
            <a:off x="5874545" y="3330395"/>
            <a:ext cx="5334794" cy="3159305"/>
          </a:xfrm>
          <a:prstGeom prst="rect">
            <a:avLst/>
          </a:prstGeom>
        </p:spPr>
        <p:txBody>
          <a:bodyPr>
            <a:noAutofit/>
          </a:bodyPr>
          <a:lstStyle>
            <a:lvl1pPr marL="0" indent="0">
              <a:buNone/>
              <a:defRPr sz="1800">
                <a:solidFill>
                  <a:schemeClr val="tx2"/>
                </a:solidFill>
              </a:defRPr>
            </a:lvl1pPr>
            <a:lvl2pPr marL="457200" indent="0">
              <a:buNone/>
              <a:defRPr sz="1600">
                <a:solidFill>
                  <a:schemeClr val="tx2"/>
                </a:solidFill>
              </a:defRPr>
            </a:lvl2pPr>
            <a:lvl3pPr marL="914400" indent="0">
              <a:buNone/>
              <a:defRPr sz="1600">
                <a:solidFill>
                  <a:schemeClr val="tx2"/>
                </a:solidFill>
              </a:defRPr>
            </a:lvl3pPr>
            <a:lvl4pPr marL="1371600" indent="0">
              <a:buNone/>
              <a:defRPr sz="1600">
                <a:solidFill>
                  <a:schemeClr val="tx2"/>
                </a:solidFill>
              </a:defRPr>
            </a:lvl4pPr>
            <a:lvl5pPr marL="1828800" indent="0">
              <a:buNone/>
              <a:defRPr sz="1600">
                <a:solidFill>
                  <a:schemeClr val="tx2"/>
                </a:solidFill>
              </a:defRPr>
            </a:lvl5pPr>
          </a:lstStyle>
          <a:p>
            <a:pPr lvl="0"/>
            <a:r>
              <a:rPr lang="es-ES"/>
              <a:t>Haga clic para modificar los estilos de texto del patrón</a:t>
            </a:r>
          </a:p>
        </p:txBody>
      </p:sp>
      <p:pic>
        <p:nvPicPr>
          <p:cNvPr id="56" name="Imagen 55" descr="Icono&#10;&#10;Descripción generada automáticamente con confianza media">
            <a:extLst>
              <a:ext uri="{FF2B5EF4-FFF2-40B4-BE49-F238E27FC236}">
                <a16:creationId xmlns:a16="http://schemas.microsoft.com/office/drawing/2014/main" id="{93354397-A62F-48EE-ADF8-3B218F4E878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5830" y="234803"/>
            <a:ext cx="1124944" cy="356823"/>
          </a:xfrm>
          <a:prstGeom prst="rect">
            <a:avLst/>
          </a:prstGeom>
        </p:spPr>
      </p:pic>
      <p:sp>
        <p:nvSpPr>
          <p:cNvPr id="57" name="CuadroTexto 56">
            <a:extLst>
              <a:ext uri="{FF2B5EF4-FFF2-40B4-BE49-F238E27FC236}">
                <a16:creationId xmlns:a16="http://schemas.microsoft.com/office/drawing/2014/main" id="{B7550515-1CDA-4DE1-91FE-5C1761B2A406}"/>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2022. Confidential.</a:t>
            </a:r>
          </a:p>
        </p:txBody>
      </p:sp>
      <p:sp>
        <p:nvSpPr>
          <p:cNvPr id="59" name="Marcador de texto 16">
            <a:extLst>
              <a:ext uri="{FF2B5EF4-FFF2-40B4-BE49-F238E27FC236}">
                <a16:creationId xmlns:a16="http://schemas.microsoft.com/office/drawing/2014/main" id="{644419E8-43FB-4A37-B0DC-F3717B896C10}"/>
              </a:ext>
            </a:extLst>
          </p:cNvPr>
          <p:cNvSpPr>
            <a:spLocks noGrp="1"/>
          </p:cNvSpPr>
          <p:nvPr>
            <p:ph type="body" sz="quarter" idx="24" hasCustomPrompt="1"/>
          </p:nvPr>
        </p:nvSpPr>
        <p:spPr>
          <a:xfrm>
            <a:off x="227013" y="6592400"/>
            <a:ext cx="1639887" cy="256076"/>
          </a:xfrm>
          <a:prstGeom prst="rect">
            <a:avLst/>
          </a:prstGeom>
        </p:spPr>
        <p:txBody>
          <a:bodyPr/>
          <a:lstStyle>
            <a:lvl1pPr marL="0" indent="0">
              <a:buNone/>
              <a:defRPr sz="900">
                <a:solidFill>
                  <a:srgbClr val="19215F"/>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29971022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o con imagen">
    <p:bg>
      <p:bgPr>
        <a:solidFill>
          <a:schemeClr val="bg1">
            <a:alpha val="78000"/>
          </a:schemeClr>
        </a:solidFill>
        <a:effectLst/>
      </p:bgPr>
    </p:bg>
    <p:spTree>
      <p:nvGrpSpPr>
        <p:cNvPr id="1" name=""/>
        <p:cNvGrpSpPr/>
        <p:nvPr/>
      </p:nvGrpSpPr>
      <p:grpSpPr>
        <a:xfrm>
          <a:off x="0" y="0"/>
          <a:ext cx="0" cy="0"/>
          <a:chOff x="0" y="0"/>
          <a:chExt cx="0" cy="0"/>
        </a:xfrm>
      </p:grpSpPr>
      <p:sp>
        <p:nvSpPr>
          <p:cNvPr id="15" name="Marcador de texto 13">
            <a:extLst>
              <a:ext uri="{FF2B5EF4-FFF2-40B4-BE49-F238E27FC236}">
                <a16:creationId xmlns:a16="http://schemas.microsoft.com/office/drawing/2014/main" id="{AB92482E-7CEE-4E04-96C5-0C2FA6B94A71}"/>
              </a:ext>
            </a:extLst>
          </p:cNvPr>
          <p:cNvSpPr>
            <a:spLocks noGrp="1"/>
          </p:cNvSpPr>
          <p:nvPr>
            <p:ph type="body" sz="quarter" idx="15"/>
          </p:nvPr>
        </p:nvSpPr>
        <p:spPr>
          <a:xfrm>
            <a:off x="227013" y="1484314"/>
            <a:ext cx="7212012" cy="5005381"/>
          </a:xfrm>
          <a:prstGeom prst="rect">
            <a:avLst/>
          </a:prstGeom>
        </p:spPr>
        <p:txBody>
          <a:bodyPr/>
          <a:lstStyle>
            <a:lvl1pPr marL="0" indent="0">
              <a:buNone/>
              <a:defRPr sz="1800">
                <a:solidFill>
                  <a:schemeClr val="tx2"/>
                </a:solidFill>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19" name="Marcador de posición de imagen 18">
            <a:extLst>
              <a:ext uri="{FF2B5EF4-FFF2-40B4-BE49-F238E27FC236}">
                <a16:creationId xmlns:a16="http://schemas.microsoft.com/office/drawing/2014/main" id="{A6D9808F-F502-496D-94EA-F630DB130F42}"/>
              </a:ext>
            </a:extLst>
          </p:cNvPr>
          <p:cNvSpPr>
            <a:spLocks noGrp="1"/>
          </p:cNvSpPr>
          <p:nvPr>
            <p:ph type="pic" sz="quarter" idx="16"/>
          </p:nvPr>
        </p:nvSpPr>
        <p:spPr>
          <a:xfrm>
            <a:off x="7743825" y="-9524"/>
            <a:ext cx="4448175" cy="6858000"/>
          </a:xfrm>
          <a:prstGeom prst="rect">
            <a:avLst/>
          </a:prstGeom>
        </p:spPr>
        <p:txBody>
          <a:bodyPr/>
          <a:lstStyle/>
          <a:p>
            <a:endParaRPr lang="es-ES"/>
          </a:p>
        </p:txBody>
      </p:sp>
      <p:sp>
        <p:nvSpPr>
          <p:cNvPr id="17" name="Elipse 16">
            <a:extLst>
              <a:ext uri="{FF2B5EF4-FFF2-40B4-BE49-F238E27FC236}">
                <a16:creationId xmlns:a16="http://schemas.microsoft.com/office/drawing/2014/main" id="{5602B7B5-ED29-440D-98EB-8369957F1066}"/>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18" name="Marcador de número de diapositiva 8">
            <a:extLst>
              <a:ext uri="{FF2B5EF4-FFF2-40B4-BE49-F238E27FC236}">
                <a16:creationId xmlns:a16="http://schemas.microsoft.com/office/drawing/2014/main" id="{A1AF0DDE-20CA-405E-84E2-489AC2F9B3AA}"/>
              </a:ext>
            </a:extLst>
          </p:cNvPr>
          <p:cNvSpPr>
            <a:spLocks noGrp="1"/>
          </p:cNvSpPr>
          <p:nvPr>
            <p:ph type="sldNum" sz="quarter" idx="12"/>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16" name="Rectángulo 15">
            <a:extLst>
              <a:ext uri="{FF2B5EF4-FFF2-40B4-BE49-F238E27FC236}">
                <a16:creationId xmlns:a16="http://schemas.microsoft.com/office/drawing/2014/main" id="{EC2FA67D-0851-4DE1-B4A0-50AABE084BC7}"/>
              </a:ext>
            </a:extLst>
          </p:cNvPr>
          <p:cNvSpPr/>
          <p:nvPr userDrawn="1"/>
        </p:nvSpPr>
        <p:spPr>
          <a:xfrm>
            <a:off x="0" y="241735"/>
            <a:ext cx="5580063" cy="486926"/>
          </a:xfrm>
          <a:prstGeom prst="rect">
            <a:avLst/>
          </a:prstGeom>
          <a:solidFill>
            <a:srgbClr val="19215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5" name="Marcador de texto 3">
            <a:extLst>
              <a:ext uri="{FF2B5EF4-FFF2-40B4-BE49-F238E27FC236}">
                <a16:creationId xmlns:a16="http://schemas.microsoft.com/office/drawing/2014/main" id="{E7BA0397-9189-45C3-8973-EF8CCBF9FB0C}"/>
              </a:ext>
            </a:extLst>
          </p:cNvPr>
          <p:cNvSpPr>
            <a:spLocks noGrp="1"/>
          </p:cNvSpPr>
          <p:nvPr>
            <p:ph type="body" sz="quarter" idx="14"/>
          </p:nvPr>
        </p:nvSpPr>
        <p:spPr>
          <a:xfrm>
            <a:off x="515938" y="726746"/>
            <a:ext cx="5358606" cy="474271"/>
          </a:xfrm>
          <a:prstGeom prst="rect">
            <a:avLst/>
          </a:prstGeom>
        </p:spPr>
        <p:txBody>
          <a:bodyPr>
            <a:noAutofit/>
          </a:bodyPr>
          <a:lstStyle>
            <a:lvl1pPr marL="0" indent="0">
              <a:buNone/>
              <a:defRPr sz="1400" b="1">
                <a:solidFill>
                  <a:srgbClr val="4858D0"/>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s-ES"/>
          </a:p>
        </p:txBody>
      </p:sp>
      <p:cxnSp>
        <p:nvCxnSpPr>
          <p:cNvPr id="26" name="Conector recto 25">
            <a:extLst>
              <a:ext uri="{FF2B5EF4-FFF2-40B4-BE49-F238E27FC236}">
                <a16:creationId xmlns:a16="http://schemas.microsoft.com/office/drawing/2014/main" id="{0D3CF8B6-54D3-4938-BD84-37A8742CED70}"/>
              </a:ext>
            </a:extLst>
          </p:cNvPr>
          <p:cNvCxnSpPr>
            <a:cxnSpLocks/>
          </p:cNvCxnSpPr>
          <p:nvPr userDrawn="1"/>
        </p:nvCxnSpPr>
        <p:spPr>
          <a:xfrm>
            <a:off x="-104775" y="1254128"/>
            <a:ext cx="3378467" cy="0"/>
          </a:xfrm>
          <a:prstGeom prst="line">
            <a:avLst/>
          </a:prstGeom>
          <a:ln w="34925">
            <a:solidFill>
              <a:srgbClr val="EDF0F8"/>
            </a:solidFill>
          </a:ln>
        </p:spPr>
        <p:style>
          <a:lnRef idx="1">
            <a:schemeClr val="accent1"/>
          </a:lnRef>
          <a:fillRef idx="0">
            <a:schemeClr val="accent1"/>
          </a:fillRef>
          <a:effectRef idx="0">
            <a:schemeClr val="accent1"/>
          </a:effectRef>
          <a:fontRef idx="minor">
            <a:schemeClr val="tx1"/>
          </a:fontRef>
        </p:style>
      </p:cxnSp>
      <p:sp>
        <p:nvSpPr>
          <p:cNvPr id="27" name="Rectángulo 26">
            <a:extLst>
              <a:ext uri="{FF2B5EF4-FFF2-40B4-BE49-F238E27FC236}">
                <a16:creationId xmlns:a16="http://schemas.microsoft.com/office/drawing/2014/main" id="{CF490807-BD70-4463-9019-A3003B1368FD}"/>
              </a:ext>
            </a:extLst>
          </p:cNvPr>
          <p:cNvSpPr/>
          <p:nvPr userDrawn="1"/>
        </p:nvSpPr>
        <p:spPr>
          <a:xfrm>
            <a:off x="515937" y="241735"/>
            <a:ext cx="5580063" cy="486926"/>
          </a:xfrm>
          <a:prstGeom prst="rect">
            <a:avLst/>
          </a:prstGeom>
          <a:solidFill>
            <a:srgbClr val="192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8" name="Marcador de texto 3">
            <a:extLst>
              <a:ext uri="{FF2B5EF4-FFF2-40B4-BE49-F238E27FC236}">
                <a16:creationId xmlns:a16="http://schemas.microsoft.com/office/drawing/2014/main" id="{7194948B-35A9-4BAC-BB9F-9A5E7631A74A}"/>
              </a:ext>
            </a:extLst>
          </p:cNvPr>
          <p:cNvSpPr>
            <a:spLocks noGrp="1"/>
          </p:cNvSpPr>
          <p:nvPr>
            <p:ph type="body" sz="quarter" idx="13" hasCustomPrompt="1"/>
          </p:nvPr>
        </p:nvSpPr>
        <p:spPr>
          <a:xfrm>
            <a:off x="515937" y="241734"/>
            <a:ext cx="5358607" cy="470001"/>
          </a:xfrm>
          <a:prstGeom prst="rect">
            <a:avLst/>
          </a:prstGeom>
        </p:spPr>
        <p:txBody>
          <a:bodyPr/>
          <a:lstStyle>
            <a:lvl1pPr marL="0" indent="0">
              <a:buNone/>
              <a:tabLst>
                <a:tab pos="2333625" algn="l"/>
              </a:tabLst>
              <a:defRPr sz="2400" b="1">
                <a:solidFill>
                  <a:srgbClr val="EDF0F8"/>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pic>
        <p:nvPicPr>
          <p:cNvPr id="30" name="Imagen 29" descr="Icono&#10;&#10;Descripción generada automáticamente con confianza media">
            <a:extLst>
              <a:ext uri="{FF2B5EF4-FFF2-40B4-BE49-F238E27FC236}">
                <a16:creationId xmlns:a16="http://schemas.microsoft.com/office/drawing/2014/main" id="{76C5BC9D-E946-4441-B83C-7D749E8B0B3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5830" y="234803"/>
            <a:ext cx="1124944" cy="356823"/>
          </a:xfrm>
          <a:prstGeom prst="rect">
            <a:avLst/>
          </a:prstGeom>
        </p:spPr>
      </p:pic>
      <p:sp>
        <p:nvSpPr>
          <p:cNvPr id="31" name="CuadroTexto 30">
            <a:extLst>
              <a:ext uri="{FF2B5EF4-FFF2-40B4-BE49-F238E27FC236}">
                <a16:creationId xmlns:a16="http://schemas.microsoft.com/office/drawing/2014/main" id="{C013D183-8D3B-41CA-9726-2CB3B4574ACC}"/>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2022. Confidential.</a:t>
            </a:r>
          </a:p>
        </p:txBody>
      </p:sp>
      <p:sp>
        <p:nvSpPr>
          <p:cNvPr id="32" name="Marcador de texto 16">
            <a:extLst>
              <a:ext uri="{FF2B5EF4-FFF2-40B4-BE49-F238E27FC236}">
                <a16:creationId xmlns:a16="http://schemas.microsoft.com/office/drawing/2014/main" id="{29B550AB-EBD5-4596-B10C-55B046667892}"/>
              </a:ext>
            </a:extLst>
          </p:cNvPr>
          <p:cNvSpPr>
            <a:spLocks noGrp="1"/>
          </p:cNvSpPr>
          <p:nvPr>
            <p:ph type="body" sz="quarter" idx="18" hasCustomPrompt="1"/>
          </p:nvPr>
        </p:nvSpPr>
        <p:spPr>
          <a:xfrm>
            <a:off x="227013" y="6592400"/>
            <a:ext cx="1639887" cy="256076"/>
          </a:xfrm>
          <a:prstGeom prst="rect">
            <a:avLst/>
          </a:prstGeom>
        </p:spPr>
        <p:txBody>
          <a:bodyPr/>
          <a:lstStyle>
            <a:lvl1pPr marL="0" indent="0">
              <a:buNone/>
              <a:defRPr sz="900">
                <a:solidFill>
                  <a:srgbClr val="19215F"/>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31503981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ativa con imágenes">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A3ECB219-511B-45C7-AAC9-2B1BBA7C3A78}"/>
              </a:ext>
            </a:extLst>
          </p:cNvPr>
          <p:cNvSpPr/>
          <p:nvPr/>
        </p:nvSpPr>
        <p:spPr>
          <a:xfrm>
            <a:off x="0" y="-17022"/>
            <a:ext cx="12192000" cy="25997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38" name="Marcador de posición de imagen 2">
            <a:extLst>
              <a:ext uri="{FF2B5EF4-FFF2-40B4-BE49-F238E27FC236}">
                <a16:creationId xmlns:a16="http://schemas.microsoft.com/office/drawing/2014/main" id="{E0EB61C3-2EF5-474D-BCFB-35960A1DC5D4}"/>
              </a:ext>
            </a:extLst>
          </p:cNvPr>
          <p:cNvSpPr>
            <a:spLocks noGrp="1"/>
          </p:cNvSpPr>
          <p:nvPr>
            <p:ph type="pic" idx="1" hasCustomPrompt="1"/>
          </p:nvPr>
        </p:nvSpPr>
        <p:spPr>
          <a:xfrm>
            <a:off x="1026329" y="1630424"/>
            <a:ext cx="1932912" cy="1916392"/>
          </a:xfrm>
          <a:prstGeom prst="rect">
            <a:avLst/>
          </a:prstGeom>
          <a:effectLst>
            <a:outerShdw blurRad="50800" dist="38100" algn="l" rotWithShape="0">
              <a:prstClr val="black">
                <a:alpha val="40000"/>
              </a:prstClr>
            </a:outerShdw>
          </a:effectLst>
        </p:spPr>
        <p:txBody>
          <a:bodyPr>
            <a:normAutofit/>
          </a:bodyPr>
          <a:lstStyle>
            <a:lvl1pPr marL="0" indent="0">
              <a:buNone/>
              <a:defRPr sz="1050">
                <a:solidFill>
                  <a:srgbClr val="EDF0F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Insertar imagen</a:t>
            </a:r>
          </a:p>
        </p:txBody>
      </p:sp>
      <p:sp>
        <p:nvSpPr>
          <p:cNvPr id="8" name="Marcador de posición de imagen 2">
            <a:extLst>
              <a:ext uri="{FF2B5EF4-FFF2-40B4-BE49-F238E27FC236}">
                <a16:creationId xmlns:a16="http://schemas.microsoft.com/office/drawing/2014/main" id="{4394EFE0-E641-4D33-AB4A-DDE4BCC3B070}"/>
              </a:ext>
            </a:extLst>
          </p:cNvPr>
          <p:cNvSpPr>
            <a:spLocks noGrp="1"/>
          </p:cNvSpPr>
          <p:nvPr>
            <p:ph type="pic" idx="23" hasCustomPrompt="1"/>
          </p:nvPr>
        </p:nvSpPr>
        <p:spPr>
          <a:xfrm>
            <a:off x="3749449" y="1644329"/>
            <a:ext cx="1932912" cy="1916392"/>
          </a:xfrm>
          <a:prstGeom prst="rect">
            <a:avLst/>
          </a:prstGeom>
          <a:effectLst>
            <a:outerShdw blurRad="50800" dist="38100" algn="l" rotWithShape="0">
              <a:prstClr val="black">
                <a:alpha val="40000"/>
              </a:prstClr>
            </a:outerShdw>
          </a:effectLst>
        </p:spPr>
        <p:txBody>
          <a:bodyPr>
            <a:normAutofit/>
          </a:bodyPr>
          <a:lstStyle>
            <a:lvl1pPr marL="0" indent="0">
              <a:buNone/>
              <a:defRPr sz="1050">
                <a:solidFill>
                  <a:srgbClr val="EDF0F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Insertar imagen</a:t>
            </a:r>
          </a:p>
        </p:txBody>
      </p:sp>
      <p:sp>
        <p:nvSpPr>
          <p:cNvPr id="9" name="Marcador de posición de imagen 2">
            <a:extLst>
              <a:ext uri="{FF2B5EF4-FFF2-40B4-BE49-F238E27FC236}">
                <a16:creationId xmlns:a16="http://schemas.microsoft.com/office/drawing/2014/main" id="{3E75DF6A-A835-4FE6-AC43-3564BAFAC7CE}"/>
              </a:ext>
            </a:extLst>
          </p:cNvPr>
          <p:cNvSpPr>
            <a:spLocks noGrp="1"/>
          </p:cNvSpPr>
          <p:nvPr>
            <p:ph type="pic" idx="24" hasCustomPrompt="1"/>
          </p:nvPr>
        </p:nvSpPr>
        <p:spPr>
          <a:xfrm>
            <a:off x="6472569" y="1634735"/>
            <a:ext cx="1932912" cy="1916392"/>
          </a:xfrm>
          <a:prstGeom prst="rect">
            <a:avLst/>
          </a:prstGeom>
          <a:effectLst>
            <a:outerShdw blurRad="50800" dist="38100" algn="l" rotWithShape="0">
              <a:prstClr val="black">
                <a:alpha val="40000"/>
              </a:prstClr>
            </a:outerShdw>
          </a:effectLst>
        </p:spPr>
        <p:txBody>
          <a:bodyPr>
            <a:normAutofit/>
          </a:bodyPr>
          <a:lstStyle>
            <a:lvl1pPr marL="0" indent="0">
              <a:buNone/>
              <a:defRPr sz="1050">
                <a:solidFill>
                  <a:srgbClr val="EDF0F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Insertar imagen</a:t>
            </a:r>
          </a:p>
        </p:txBody>
      </p:sp>
      <p:sp>
        <p:nvSpPr>
          <p:cNvPr id="11" name="Marcador de posición de imagen 2">
            <a:extLst>
              <a:ext uri="{FF2B5EF4-FFF2-40B4-BE49-F238E27FC236}">
                <a16:creationId xmlns:a16="http://schemas.microsoft.com/office/drawing/2014/main" id="{FE542B88-F6A8-447E-A70F-8BA2B7C85163}"/>
              </a:ext>
            </a:extLst>
          </p:cNvPr>
          <p:cNvSpPr>
            <a:spLocks noGrp="1"/>
          </p:cNvSpPr>
          <p:nvPr>
            <p:ph type="pic" idx="25" hasCustomPrompt="1"/>
          </p:nvPr>
        </p:nvSpPr>
        <p:spPr>
          <a:xfrm>
            <a:off x="9195689" y="1644329"/>
            <a:ext cx="1932912" cy="1916392"/>
          </a:xfrm>
          <a:prstGeom prst="rect">
            <a:avLst/>
          </a:prstGeom>
          <a:effectLst>
            <a:outerShdw blurRad="50800" dist="38100" algn="l" rotWithShape="0">
              <a:prstClr val="black">
                <a:alpha val="40000"/>
              </a:prstClr>
            </a:outerShdw>
          </a:effectLst>
        </p:spPr>
        <p:txBody>
          <a:bodyPr>
            <a:normAutofit/>
          </a:bodyPr>
          <a:lstStyle>
            <a:lvl1pPr marL="0" indent="0">
              <a:buNone/>
              <a:defRPr sz="1050">
                <a:solidFill>
                  <a:srgbClr val="EDF0F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Insertar imagen</a:t>
            </a:r>
          </a:p>
        </p:txBody>
      </p:sp>
      <p:sp>
        <p:nvSpPr>
          <p:cNvPr id="14" name="Marcador de texto 3">
            <a:extLst>
              <a:ext uri="{FF2B5EF4-FFF2-40B4-BE49-F238E27FC236}">
                <a16:creationId xmlns:a16="http://schemas.microsoft.com/office/drawing/2014/main" id="{1321AF8C-BB33-42CF-8332-6E5B5890C9CF}"/>
              </a:ext>
            </a:extLst>
          </p:cNvPr>
          <p:cNvSpPr>
            <a:spLocks noGrp="1"/>
          </p:cNvSpPr>
          <p:nvPr>
            <p:ph type="body" sz="quarter" idx="26" hasCustomPrompt="1"/>
          </p:nvPr>
        </p:nvSpPr>
        <p:spPr>
          <a:xfrm>
            <a:off x="760307" y="3706047"/>
            <a:ext cx="2423876" cy="438359"/>
          </a:xfrm>
          <a:prstGeom prst="rect">
            <a:avLst/>
          </a:prstGeom>
        </p:spPr>
        <p:txBody>
          <a:bodyPr>
            <a:noAutofit/>
          </a:bodyPr>
          <a:lstStyle>
            <a:lvl1pPr marL="0" indent="0" algn="ctr">
              <a:buNone/>
              <a:defRPr sz="2000" b="0">
                <a:solidFill>
                  <a:schemeClr val="accent4"/>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sp>
        <p:nvSpPr>
          <p:cNvPr id="19" name="Marcador de texto 3">
            <a:extLst>
              <a:ext uri="{FF2B5EF4-FFF2-40B4-BE49-F238E27FC236}">
                <a16:creationId xmlns:a16="http://schemas.microsoft.com/office/drawing/2014/main" id="{BC205187-3D77-4191-B365-FA104648241D}"/>
              </a:ext>
            </a:extLst>
          </p:cNvPr>
          <p:cNvSpPr>
            <a:spLocks noGrp="1"/>
          </p:cNvSpPr>
          <p:nvPr>
            <p:ph type="body" sz="quarter" idx="27" hasCustomPrompt="1"/>
          </p:nvPr>
        </p:nvSpPr>
        <p:spPr>
          <a:xfrm>
            <a:off x="3483427" y="3706047"/>
            <a:ext cx="2423876" cy="438359"/>
          </a:xfrm>
          <a:prstGeom prst="rect">
            <a:avLst/>
          </a:prstGeom>
        </p:spPr>
        <p:txBody>
          <a:bodyPr>
            <a:noAutofit/>
          </a:bodyPr>
          <a:lstStyle>
            <a:lvl1pPr marL="0" indent="0" algn="ctr">
              <a:buNone/>
              <a:defRPr sz="2000" b="0">
                <a:solidFill>
                  <a:schemeClr val="accent4"/>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sp>
        <p:nvSpPr>
          <p:cNvPr id="20" name="Marcador de texto 3">
            <a:extLst>
              <a:ext uri="{FF2B5EF4-FFF2-40B4-BE49-F238E27FC236}">
                <a16:creationId xmlns:a16="http://schemas.microsoft.com/office/drawing/2014/main" id="{8BED9687-432A-4AE6-8D39-8B9C648C82BA}"/>
              </a:ext>
            </a:extLst>
          </p:cNvPr>
          <p:cNvSpPr>
            <a:spLocks noGrp="1"/>
          </p:cNvSpPr>
          <p:nvPr>
            <p:ph type="body" sz="quarter" idx="28" hasCustomPrompt="1"/>
          </p:nvPr>
        </p:nvSpPr>
        <p:spPr>
          <a:xfrm>
            <a:off x="6206547" y="3706047"/>
            <a:ext cx="2423876" cy="438359"/>
          </a:xfrm>
          <a:prstGeom prst="rect">
            <a:avLst/>
          </a:prstGeom>
        </p:spPr>
        <p:txBody>
          <a:bodyPr>
            <a:noAutofit/>
          </a:bodyPr>
          <a:lstStyle>
            <a:lvl1pPr marL="0" indent="0" algn="ctr">
              <a:buNone/>
              <a:defRPr sz="2000" b="0">
                <a:solidFill>
                  <a:schemeClr val="accent4"/>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sp>
        <p:nvSpPr>
          <p:cNvPr id="21" name="Marcador de texto 3">
            <a:extLst>
              <a:ext uri="{FF2B5EF4-FFF2-40B4-BE49-F238E27FC236}">
                <a16:creationId xmlns:a16="http://schemas.microsoft.com/office/drawing/2014/main" id="{463D4153-6761-4D3F-BD3F-BBA141F892D6}"/>
              </a:ext>
            </a:extLst>
          </p:cNvPr>
          <p:cNvSpPr>
            <a:spLocks noGrp="1"/>
          </p:cNvSpPr>
          <p:nvPr>
            <p:ph type="body" sz="quarter" idx="29" hasCustomPrompt="1"/>
          </p:nvPr>
        </p:nvSpPr>
        <p:spPr>
          <a:xfrm>
            <a:off x="8929667" y="3705632"/>
            <a:ext cx="2423876" cy="438359"/>
          </a:xfrm>
          <a:prstGeom prst="rect">
            <a:avLst/>
          </a:prstGeom>
        </p:spPr>
        <p:txBody>
          <a:bodyPr>
            <a:noAutofit/>
          </a:bodyPr>
          <a:lstStyle>
            <a:lvl1pPr marL="0" indent="0" algn="ctr">
              <a:buNone/>
              <a:defRPr sz="2000" b="0">
                <a:solidFill>
                  <a:schemeClr val="accent4"/>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sp>
        <p:nvSpPr>
          <p:cNvPr id="22" name="Marcador de texto 3">
            <a:extLst>
              <a:ext uri="{FF2B5EF4-FFF2-40B4-BE49-F238E27FC236}">
                <a16:creationId xmlns:a16="http://schemas.microsoft.com/office/drawing/2014/main" id="{EFAD0680-CA70-4425-9DA5-2358CEB2B9D6}"/>
              </a:ext>
            </a:extLst>
          </p:cNvPr>
          <p:cNvSpPr>
            <a:spLocks noGrp="1"/>
          </p:cNvSpPr>
          <p:nvPr>
            <p:ph type="body" sz="quarter" idx="30" hasCustomPrompt="1"/>
          </p:nvPr>
        </p:nvSpPr>
        <p:spPr>
          <a:xfrm>
            <a:off x="760307" y="4256814"/>
            <a:ext cx="2423876" cy="2232886"/>
          </a:xfrm>
          <a:prstGeom prst="rect">
            <a:avLst/>
          </a:prstGeom>
        </p:spPr>
        <p:txBody>
          <a:bodyPr>
            <a:noAutofit/>
          </a:bodyPr>
          <a:lstStyle>
            <a:lvl1pPr marL="0" indent="0" algn="just">
              <a:buNone/>
              <a:defRPr sz="1800" b="0">
                <a:solidFill>
                  <a:schemeClr val="tx2"/>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texto</a:t>
            </a:r>
          </a:p>
        </p:txBody>
      </p:sp>
      <p:sp>
        <p:nvSpPr>
          <p:cNvPr id="23" name="Marcador de texto 3">
            <a:extLst>
              <a:ext uri="{FF2B5EF4-FFF2-40B4-BE49-F238E27FC236}">
                <a16:creationId xmlns:a16="http://schemas.microsoft.com/office/drawing/2014/main" id="{5F02509A-E80C-4DDE-962B-2C08956DEED4}"/>
              </a:ext>
            </a:extLst>
          </p:cNvPr>
          <p:cNvSpPr>
            <a:spLocks noGrp="1"/>
          </p:cNvSpPr>
          <p:nvPr>
            <p:ph type="body" sz="quarter" idx="31" hasCustomPrompt="1"/>
          </p:nvPr>
        </p:nvSpPr>
        <p:spPr>
          <a:xfrm>
            <a:off x="3483426" y="4256816"/>
            <a:ext cx="2423876" cy="2232886"/>
          </a:xfrm>
          <a:prstGeom prst="rect">
            <a:avLst/>
          </a:prstGeom>
        </p:spPr>
        <p:txBody>
          <a:bodyPr>
            <a:noAutofit/>
          </a:bodyPr>
          <a:lstStyle>
            <a:lvl1pPr marL="0" indent="0" algn="just">
              <a:buNone/>
              <a:defRPr sz="1800" b="0">
                <a:solidFill>
                  <a:schemeClr val="tx2"/>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texto</a:t>
            </a:r>
          </a:p>
        </p:txBody>
      </p:sp>
      <p:sp>
        <p:nvSpPr>
          <p:cNvPr id="24" name="Marcador de texto 3">
            <a:extLst>
              <a:ext uri="{FF2B5EF4-FFF2-40B4-BE49-F238E27FC236}">
                <a16:creationId xmlns:a16="http://schemas.microsoft.com/office/drawing/2014/main" id="{C9FE9EC7-70C9-4BE3-94AF-06F5854A6017}"/>
              </a:ext>
            </a:extLst>
          </p:cNvPr>
          <p:cNvSpPr>
            <a:spLocks noGrp="1"/>
          </p:cNvSpPr>
          <p:nvPr>
            <p:ph type="body" sz="quarter" idx="32" hasCustomPrompt="1"/>
          </p:nvPr>
        </p:nvSpPr>
        <p:spPr>
          <a:xfrm>
            <a:off x="6206547" y="4256815"/>
            <a:ext cx="2423876" cy="2232886"/>
          </a:xfrm>
          <a:prstGeom prst="rect">
            <a:avLst/>
          </a:prstGeom>
        </p:spPr>
        <p:txBody>
          <a:bodyPr>
            <a:noAutofit/>
          </a:bodyPr>
          <a:lstStyle>
            <a:lvl1pPr marL="0" indent="0" algn="just">
              <a:buNone/>
              <a:defRPr sz="1800" b="0">
                <a:solidFill>
                  <a:schemeClr val="tx2"/>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texto</a:t>
            </a:r>
          </a:p>
        </p:txBody>
      </p:sp>
      <p:sp>
        <p:nvSpPr>
          <p:cNvPr id="25" name="Marcador de texto 3">
            <a:extLst>
              <a:ext uri="{FF2B5EF4-FFF2-40B4-BE49-F238E27FC236}">
                <a16:creationId xmlns:a16="http://schemas.microsoft.com/office/drawing/2014/main" id="{F0E0BEB4-3E32-445F-A9D6-58D7FA31DBB5}"/>
              </a:ext>
            </a:extLst>
          </p:cNvPr>
          <p:cNvSpPr>
            <a:spLocks noGrp="1"/>
          </p:cNvSpPr>
          <p:nvPr>
            <p:ph type="body" sz="quarter" idx="33" hasCustomPrompt="1"/>
          </p:nvPr>
        </p:nvSpPr>
        <p:spPr>
          <a:xfrm>
            <a:off x="8929667" y="4256814"/>
            <a:ext cx="2423876" cy="2232886"/>
          </a:xfrm>
          <a:prstGeom prst="rect">
            <a:avLst/>
          </a:prstGeom>
        </p:spPr>
        <p:txBody>
          <a:bodyPr>
            <a:noAutofit/>
          </a:bodyPr>
          <a:lstStyle>
            <a:lvl1pPr marL="0" indent="0" algn="just">
              <a:buNone/>
              <a:defRPr sz="1800" b="0">
                <a:solidFill>
                  <a:schemeClr val="tx2"/>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texto</a:t>
            </a:r>
          </a:p>
        </p:txBody>
      </p:sp>
      <p:sp>
        <p:nvSpPr>
          <p:cNvPr id="28" name="Elipse 27">
            <a:extLst>
              <a:ext uri="{FF2B5EF4-FFF2-40B4-BE49-F238E27FC236}">
                <a16:creationId xmlns:a16="http://schemas.microsoft.com/office/drawing/2014/main" id="{7160CD0F-42F6-4AF8-A597-1C9451CAEBBE}"/>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32" name="Marcador de número de diapositiva 8">
            <a:extLst>
              <a:ext uri="{FF2B5EF4-FFF2-40B4-BE49-F238E27FC236}">
                <a16:creationId xmlns:a16="http://schemas.microsoft.com/office/drawing/2014/main" id="{A8B3591E-92DB-4E76-B4DC-B7EED6C8183B}"/>
              </a:ext>
            </a:extLst>
          </p:cNvPr>
          <p:cNvSpPr>
            <a:spLocks noGrp="1"/>
          </p:cNvSpPr>
          <p:nvPr>
            <p:ph type="sldNum" sz="quarter" idx="12"/>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35" name="Marcador de texto 3">
            <a:extLst>
              <a:ext uri="{FF2B5EF4-FFF2-40B4-BE49-F238E27FC236}">
                <a16:creationId xmlns:a16="http://schemas.microsoft.com/office/drawing/2014/main" id="{BB43F836-0B04-4D3F-9EF4-8754EE2AAAA3}"/>
              </a:ext>
            </a:extLst>
          </p:cNvPr>
          <p:cNvSpPr>
            <a:spLocks noGrp="1"/>
          </p:cNvSpPr>
          <p:nvPr>
            <p:ph type="body" sz="quarter" idx="14"/>
          </p:nvPr>
        </p:nvSpPr>
        <p:spPr>
          <a:xfrm>
            <a:off x="3416697" y="713828"/>
            <a:ext cx="5358606" cy="474271"/>
          </a:xfrm>
          <a:prstGeom prst="rect">
            <a:avLst/>
          </a:prstGeom>
        </p:spPr>
        <p:txBody>
          <a:bodyPr>
            <a:noAutofit/>
          </a:bodyPr>
          <a:lstStyle>
            <a:lvl1pPr marL="0" indent="0" algn="ctr">
              <a:buNone/>
              <a:defRPr sz="1400" b="1">
                <a:solidFill>
                  <a:srgbClr val="EDF0F8"/>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s-ES"/>
          </a:p>
        </p:txBody>
      </p:sp>
      <p:sp>
        <p:nvSpPr>
          <p:cNvPr id="36" name="Marcador de texto 3">
            <a:extLst>
              <a:ext uri="{FF2B5EF4-FFF2-40B4-BE49-F238E27FC236}">
                <a16:creationId xmlns:a16="http://schemas.microsoft.com/office/drawing/2014/main" id="{37AC2156-932E-49BA-9D3C-5733271EE4B2}"/>
              </a:ext>
            </a:extLst>
          </p:cNvPr>
          <p:cNvSpPr>
            <a:spLocks noGrp="1"/>
          </p:cNvSpPr>
          <p:nvPr>
            <p:ph type="body" sz="quarter" idx="13" hasCustomPrompt="1"/>
          </p:nvPr>
        </p:nvSpPr>
        <p:spPr>
          <a:xfrm>
            <a:off x="3416696" y="228816"/>
            <a:ext cx="5358607" cy="470001"/>
          </a:xfrm>
          <a:prstGeom prst="rect">
            <a:avLst/>
          </a:prstGeom>
        </p:spPr>
        <p:txBody>
          <a:bodyPr/>
          <a:lstStyle>
            <a:lvl1pPr marL="0" indent="0" algn="ctr">
              <a:buNone/>
              <a:tabLst>
                <a:tab pos="2333625" algn="l"/>
              </a:tabLst>
              <a:defRPr sz="2400" b="1">
                <a:solidFill>
                  <a:srgbClr val="EDF0F8"/>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pic>
        <p:nvPicPr>
          <p:cNvPr id="27" name="Imagen 26" descr="Imagen que contiene dibujo, reloj&#10;&#10;Descripción generada automáticamente">
            <a:extLst>
              <a:ext uri="{FF2B5EF4-FFF2-40B4-BE49-F238E27FC236}">
                <a16:creationId xmlns:a16="http://schemas.microsoft.com/office/drawing/2014/main" id="{5B8CD684-E3EC-4019-AA03-B6FF8BD7CC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2673" y="238658"/>
            <a:ext cx="1122315" cy="355988"/>
          </a:xfrm>
          <a:prstGeom prst="rect">
            <a:avLst/>
          </a:prstGeom>
        </p:spPr>
      </p:pic>
      <p:sp>
        <p:nvSpPr>
          <p:cNvPr id="29" name="CuadroTexto 28">
            <a:extLst>
              <a:ext uri="{FF2B5EF4-FFF2-40B4-BE49-F238E27FC236}">
                <a16:creationId xmlns:a16="http://schemas.microsoft.com/office/drawing/2014/main" id="{9A7729CC-656E-4F1A-83E8-135F9264411D}"/>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2022. Confidential.</a:t>
            </a:r>
          </a:p>
        </p:txBody>
      </p:sp>
      <p:sp>
        <p:nvSpPr>
          <p:cNvPr id="30" name="Marcador de texto 16">
            <a:extLst>
              <a:ext uri="{FF2B5EF4-FFF2-40B4-BE49-F238E27FC236}">
                <a16:creationId xmlns:a16="http://schemas.microsoft.com/office/drawing/2014/main" id="{DD8D3B6B-5810-48A6-AEA2-08BE72395116}"/>
              </a:ext>
            </a:extLst>
          </p:cNvPr>
          <p:cNvSpPr>
            <a:spLocks noGrp="1"/>
          </p:cNvSpPr>
          <p:nvPr>
            <p:ph type="body" sz="quarter" idx="18" hasCustomPrompt="1"/>
          </p:nvPr>
        </p:nvSpPr>
        <p:spPr>
          <a:xfrm>
            <a:off x="227013" y="6592400"/>
            <a:ext cx="1639887" cy="256076"/>
          </a:xfrm>
          <a:prstGeom prst="rect">
            <a:avLst/>
          </a:prstGeom>
        </p:spPr>
        <p:txBody>
          <a:bodyPr/>
          <a:lstStyle>
            <a:lvl1pPr marL="0" indent="0">
              <a:buNone/>
              <a:defRPr sz="900">
                <a:solidFill>
                  <a:srgbClr val="19215F"/>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38586873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a">
    <p:bg>
      <p:bgPr>
        <a:solidFill>
          <a:schemeClr val="bg1"/>
        </a:solidFill>
        <a:effectLst/>
      </p:bgPr>
    </p:bg>
    <p:spTree>
      <p:nvGrpSpPr>
        <p:cNvPr id="1" name=""/>
        <p:cNvGrpSpPr/>
        <p:nvPr/>
      </p:nvGrpSpPr>
      <p:grpSpPr>
        <a:xfrm>
          <a:off x="0" y="0"/>
          <a:ext cx="0" cy="0"/>
          <a:chOff x="0" y="0"/>
          <a:chExt cx="0" cy="0"/>
        </a:xfrm>
      </p:grpSpPr>
      <p:pic>
        <p:nvPicPr>
          <p:cNvPr id="13" name="Imagen 12" descr="Imagen que contiene Forma&#10;&#10;Descripción generada automáticamente">
            <a:extLst>
              <a:ext uri="{FF2B5EF4-FFF2-40B4-BE49-F238E27FC236}">
                <a16:creationId xmlns:a16="http://schemas.microsoft.com/office/drawing/2014/main" id="{C6B56E75-A519-4440-AE5E-392796CBAA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26286" y="3106057"/>
            <a:ext cx="3265714" cy="3751943"/>
          </a:xfrm>
          <a:prstGeom prst="rect">
            <a:avLst/>
          </a:prstGeom>
        </p:spPr>
      </p:pic>
      <p:sp>
        <p:nvSpPr>
          <p:cNvPr id="17" name="Marcador de tabla 16">
            <a:extLst>
              <a:ext uri="{FF2B5EF4-FFF2-40B4-BE49-F238E27FC236}">
                <a16:creationId xmlns:a16="http://schemas.microsoft.com/office/drawing/2014/main" id="{F81B199F-E8F1-45C5-8B1E-2D9FBC8E68D0}"/>
              </a:ext>
            </a:extLst>
          </p:cNvPr>
          <p:cNvSpPr>
            <a:spLocks noGrp="1"/>
          </p:cNvSpPr>
          <p:nvPr>
            <p:ph type="tbl" sz="quarter" idx="23"/>
          </p:nvPr>
        </p:nvSpPr>
        <p:spPr>
          <a:xfrm>
            <a:off x="227014" y="1484313"/>
            <a:ext cx="10982324" cy="5005383"/>
          </a:xfrm>
          <a:prstGeom prst="rect">
            <a:avLst/>
          </a:prstGeom>
          <a:noFill/>
        </p:spPr>
        <p:txBody>
          <a:bodyPr/>
          <a:lstStyle>
            <a:lvl1pPr marL="0" indent="0">
              <a:buNone/>
              <a:defRPr>
                <a:solidFill>
                  <a:srgbClr val="20275E"/>
                </a:solidFill>
              </a:defRPr>
            </a:lvl1pPr>
          </a:lstStyle>
          <a:p>
            <a:endParaRPr lang="es-ES"/>
          </a:p>
        </p:txBody>
      </p:sp>
      <p:sp>
        <p:nvSpPr>
          <p:cNvPr id="14" name="Elipse 13">
            <a:extLst>
              <a:ext uri="{FF2B5EF4-FFF2-40B4-BE49-F238E27FC236}">
                <a16:creationId xmlns:a16="http://schemas.microsoft.com/office/drawing/2014/main" id="{9FE64D1B-684A-432E-9508-8DB2D42EB048}"/>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15" name="Marcador de número de diapositiva 8">
            <a:extLst>
              <a:ext uri="{FF2B5EF4-FFF2-40B4-BE49-F238E27FC236}">
                <a16:creationId xmlns:a16="http://schemas.microsoft.com/office/drawing/2014/main" id="{57493FF5-4BE5-4627-8FF8-A9FCFA235098}"/>
              </a:ext>
            </a:extLst>
          </p:cNvPr>
          <p:cNvSpPr>
            <a:spLocks noGrp="1"/>
          </p:cNvSpPr>
          <p:nvPr>
            <p:ph type="sldNum" sz="quarter" idx="12"/>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19" name="Rectángulo 18">
            <a:extLst>
              <a:ext uri="{FF2B5EF4-FFF2-40B4-BE49-F238E27FC236}">
                <a16:creationId xmlns:a16="http://schemas.microsoft.com/office/drawing/2014/main" id="{AC5F23C1-D56D-4ECD-9857-DC5FFD1A9C6C}"/>
              </a:ext>
            </a:extLst>
          </p:cNvPr>
          <p:cNvSpPr/>
          <p:nvPr userDrawn="1"/>
        </p:nvSpPr>
        <p:spPr>
          <a:xfrm>
            <a:off x="0" y="241735"/>
            <a:ext cx="5580063" cy="486926"/>
          </a:xfrm>
          <a:prstGeom prst="rect">
            <a:avLst/>
          </a:prstGeom>
          <a:solidFill>
            <a:srgbClr val="19215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0" name="Marcador de texto 3">
            <a:extLst>
              <a:ext uri="{FF2B5EF4-FFF2-40B4-BE49-F238E27FC236}">
                <a16:creationId xmlns:a16="http://schemas.microsoft.com/office/drawing/2014/main" id="{3DC47155-538B-4828-9F2F-AE74B5C0813C}"/>
              </a:ext>
            </a:extLst>
          </p:cNvPr>
          <p:cNvSpPr>
            <a:spLocks noGrp="1"/>
          </p:cNvSpPr>
          <p:nvPr>
            <p:ph type="body" sz="quarter" idx="14"/>
          </p:nvPr>
        </p:nvSpPr>
        <p:spPr>
          <a:xfrm>
            <a:off x="515938" y="726746"/>
            <a:ext cx="5358606" cy="474271"/>
          </a:xfrm>
          <a:prstGeom prst="rect">
            <a:avLst/>
          </a:prstGeom>
        </p:spPr>
        <p:txBody>
          <a:bodyPr>
            <a:noAutofit/>
          </a:bodyPr>
          <a:lstStyle>
            <a:lvl1pPr marL="0" indent="0">
              <a:buNone/>
              <a:defRPr sz="1400" b="1">
                <a:solidFill>
                  <a:srgbClr val="4858D0"/>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s-ES"/>
          </a:p>
        </p:txBody>
      </p:sp>
      <p:cxnSp>
        <p:nvCxnSpPr>
          <p:cNvPr id="21" name="Conector recto 20">
            <a:extLst>
              <a:ext uri="{FF2B5EF4-FFF2-40B4-BE49-F238E27FC236}">
                <a16:creationId xmlns:a16="http://schemas.microsoft.com/office/drawing/2014/main" id="{2534CDFD-8C3B-4AD7-BC7E-1900786E9FD5}"/>
              </a:ext>
            </a:extLst>
          </p:cNvPr>
          <p:cNvCxnSpPr>
            <a:cxnSpLocks/>
          </p:cNvCxnSpPr>
          <p:nvPr userDrawn="1"/>
        </p:nvCxnSpPr>
        <p:spPr>
          <a:xfrm>
            <a:off x="-104775" y="1254128"/>
            <a:ext cx="3378467" cy="0"/>
          </a:xfrm>
          <a:prstGeom prst="line">
            <a:avLst/>
          </a:prstGeom>
          <a:ln w="34925">
            <a:solidFill>
              <a:srgbClr val="EDF0F8"/>
            </a:solidFill>
          </a:ln>
        </p:spPr>
        <p:style>
          <a:lnRef idx="1">
            <a:schemeClr val="accent1"/>
          </a:lnRef>
          <a:fillRef idx="0">
            <a:schemeClr val="accent1"/>
          </a:fillRef>
          <a:effectRef idx="0">
            <a:schemeClr val="accent1"/>
          </a:effectRef>
          <a:fontRef idx="minor">
            <a:schemeClr val="tx1"/>
          </a:fontRef>
        </p:style>
      </p:cxnSp>
      <p:sp>
        <p:nvSpPr>
          <p:cNvPr id="27" name="Rectángulo 26">
            <a:extLst>
              <a:ext uri="{FF2B5EF4-FFF2-40B4-BE49-F238E27FC236}">
                <a16:creationId xmlns:a16="http://schemas.microsoft.com/office/drawing/2014/main" id="{6B51E920-944B-402D-8F9F-D315F445B456}"/>
              </a:ext>
            </a:extLst>
          </p:cNvPr>
          <p:cNvSpPr/>
          <p:nvPr userDrawn="1"/>
        </p:nvSpPr>
        <p:spPr>
          <a:xfrm>
            <a:off x="515937" y="241735"/>
            <a:ext cx="5580063" cy="486926"/>
          </a:xfrm>
          <a:prstGeom prst="rect">
            <a:avLst/>
          </a:prstGeom>
          <a:solidFill>
            <a:srgbClr val="192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8" name="Marcador de texto 3">
            <a:extLst>
              <a:ext uri="{FF2B5EF4-FFF2-40B4-BE49-F238E27FC236}">
                <a16:creationId xmlns:a16="http://schemas.microsoft.com/office/drawing/2014/main" id="{4A1034F4-B6DB-4D26-A48D-CE864A5F0A14}"/>
              </a:ext>
            </a:extLst>
          </p:cNvPr>
          <p:cNvSpPr>
            <a:spLocks noGrp="1"/>
          </p:cNvSpPr>
          <p:nvPr>
            <p:ph type="body" sz="quarter" idx="13" hasCustomPrompt="1"/>
          </p:nvPr>
        </p:nvSpPr>
        <p:spPr>
          <a:xfrm>
            <a:off x="515937" y="241734"/>
            <a:ext cx="5358607" cy="470001"/>
          </a:xfrm>
          <a:prstGeom prst="rect">
            <a:avLst/>
          </a:prstGeom>
        </p:spPr>
        <p:txBody>
          <a:bodyPr/>
          <a:lstStyle>
            <a:lvl1pPr marL="0" indent="0">
              <a:buNone/>
              <a:tabLst>
                <a:tab pos="2333625" algn="l"/>
              </a:tabLst>
              <a:defRPr sz="2400" b="1">
                <a:solidFill>
                  <a:srgbClr val="EDF0F8"/>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pic>
        <p:nvPicPr>
          <p:cNvPr id="30" name="Imagen 29" descr="Icono&#10;&#10;Descripción generada automáticamente con confianza media">
            <a:extLst>
              <a:ext uri="{FF2B5EF4-FFF2-40B4-BE49-F238E27FC236}">
                <a16:creationId xmlns:a16="http://schemas.microsoft.com/office/drawing/2014/main" id="{84CA653F-927E-48CB-92C2-D022777B32B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5830" y="234803"/>
            <a:ext cx="1124944" cy="356823"/>
          </a:xfrm>
          <a:prstGeom prst="rect">
            <a:avLst/>
          </a:prstGeom>
        </p:spPr>
      </p:pic>
      <p:sp>
        <p:nvSpPr>
          <p:cNvPr id="31" name="CuadroTexto 30">
            <a:extLst>
              <a:ext uri="{FF2B5EF4-FFF2-40B4-BE49-F238E27FC236}">
                <a16:creationId xmlns:a16="http://schemas.microsoft.com/office/drawing/2014/main" id="{1482627C-6239-4461-B8C5-5DB843A921A4}"/>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2022. Confidential.</a:t>
            </a:r>
          </a:p>
        </p:txBody>
      </p:sp>
      <p:sp>
        <p:nvSpPr>
          <p:cNvPr id="32" name="Marcador de texto 16">
            <a:extLst>
              <a:ext uri="{FF2B5EF4-FFF2-40B4-BE49-F238E27FC236}">
                <a16:creationId xmlns:a16="http://schemas.microsoft.com/office/drawing/2014/main" id="{66B8BC18-DDC6-49A8-B134-3614FFD3A2F4}"/>
              </a:ext>
            </a:extLst>
          </p:cNvPr>
          <p:cNvSpPr>
            <a:spLocks noGrp="1"/>
          </p:cNvSpPr>
          <p:nvPr>
            <p:ph type="body" sz="quarter" idx="18" hasCustomPrompt="1"/>
          </p:nvPr>
        </p:nvSpPr>
        <p:spPr>
          <a:xfrm>
            <a:off x="227013" y="6592400"/>
            <a:ext cx="1639887" cy="256076"/>
          </a:xfrm>
          <a:prstGeom prst="rect">
            <a:avLst/>
          </a:prstGeom>
        </p:spPr>
        <p:txBody>
          <a:bodyPr/>
          <a:lstStyle>
            <a:lvl1pPr marL="0" indent="0">
              <a:buNone/>
              <a:defRPr sz="900">
                <a:solidFill>
                  <a:srgbClr val="19215F"/>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2094069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Diseño personalizado">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D46970DE-EA50-45D3-9C9F-DE4CD181F47D}"/>
              </a:ext>
            </a:extLst>
          </p:cNvPr>
          <p:cNvSpPr/>
          <p:nvPr/>
        </p:nvSpPr>
        <p:spPr>
          <a:xfrm>
            <a:off x="0" y="1384300"/>
            <a:ext cx="12192000" cy="5473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11" name="CuadroTexto 10">
            <a:extLst>
              <a:ext uri="{FF2B5EF4-FFF2-40B4-BE49-F238E27FC236}">
                <a16:creationId xmlns:a16="http://schemas.microsoft.com/office/drawing/2014/main" id="{69936F53-B157-4762-B750-536B95E390D2}"/>
              </a:ext>
            </a:extLst>
          </p:cNvPr>
          <p:cNvSpPr txBox="1"/>
          <p:nvPr/>
        </p:nvSpPr>
        <p:spPr>
          <a:xfrm>
            <a:off x="3925661" y="6146800"/>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2022. Confidential.</a:t>
            </a:r>
          </a:p>
        </p:txBody>
      </p:sp>
      <p:pic>
        <p:nvPicPr>
          <p:cNvPr id="3" name="Imagen 2" descr="Imagen que contiene exterior, nieve, avión, montaña&#10;&#10;Descripción generada automáticamente">
            <a:extLst>
              <a:ext uri="{FF2B5EF4-FFF2-40B4-BE49-F238E27FC236}">
                <a16:creationId xmlns:a16="http://schemas.microsoft.com/office/drawing/2014/main" id="{A48DD5DF-34A1-4CBB-AA80-E41E0CDD5AF0}"/>
              </a:ext>
            </a:extLst>
          </p:cNvPr>
          <p:cNvPicPr>
            <a:picLocks noChangeAspect="1"/>
          </p:cNvPicPr>
          <p:nvPr userDrawn="1"/>
        </p:nvPicPr>
        <p:blipFill rotWithShape="1">
          <a:blip r:embed="rId2">
            <a:alphaModFix amt="72000"/>
            <a:extLst>
              <a:ext uri="{28A0092B-C50C-407E-A947-70E740481C1C}">
                <a14:useLocalDpi xmlns:a14="http://schemas.microsoft.com/office/drawing/2010/main" val="0"/>
              </a:ext>
            </a:extLst>
          </a:blip>
          <a:srcRect b="9071"/>
          <a:stretch/>
        </p:blipFill>
        <p:spPr>
          <a:xfrm>
            <a:off x="-1167" y="1384300"/>
            <a:ext cx="12193167" cy="5473700"/>
          </a:xfrm>
          <a:prstGeom prst="rect">
            <a:avLst/>
          </a:prstGeom>
        </p:spPr>
      </p:pic>
      <p:pic>
        <p:nvPicPr>
          <p:cNvPr id="13" name="Imagen 12" descr="Forma, Flecha&#10;&#10;Descripción generada automáticamente">
            <a:extLst>
              <a:ext uri="{FF2B5EF4-FFF2-40B4-BE49-F238E27FC236}">
                <a16:creationId xmlns:a16="http://schemas.microsoft.com/office/drawing/2014/main" id="{6C4A484C-10BE-4090-865D-00C8A2A10CD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53" b="29651"/>
          <a:stretch/>
        </p:blipFill>
        <p:spPr>
          <a:xfrm>
            <a:off x="0" y="711199"/>
            <a:ext cx="12192000" cy="6146800"/>
          </a:xfrm>
          <a:prstGeom prst="rect">
            <a:avLst/>
          </a:prstGeom>
        </p:spPr>
      </p:pic>
      <p:sp>
        <p:nvSpPr>
          <p:cNvPr id="17" name="Marcador de texto 16">
            <a:extLst>
              <a:ext uri="{FF2B5EF4-FFF2-40B4-BE49-F238E27FC236}">
                <a16:creationId xmlns:a16="http://schemas.microsoft.com/office/drawing/2014/main" id="{EBABF399-0825-48DB-BEA9-32B0B55369BA}"/>
              </a:ext>
            </a:extLst>
          </p:cNvPr>
          <p:cNvSpPr>
            <a:spLocks noGrp="1"/>
          </p:cNvSpPr>
          <p:nvPr>
            <p:ph type="body" sz="quarter" idx="12" hasCustomPrompt="1"/>
          </p:nvPr>
        </p:nvSpPr>
        <p:spPr>
          <a:xfrm>
            <a:off x="515938" y="1375360"/>
            <a:ext cx="4392946" cy="886577"/>
          </a:xfrm>
          <a:prstGeom prst="rect">
            <a:avLst/>
          </a:prstGeom>
        </p:spPr>
        <p:txBody>
          <a:bodyPr/>
          <a:lstStyle>
            <a:lvl1pPr marL="0" indent="0">
              <a:buNone/>
              <a:defRPr sz="2400">
                <a:solidFill>
                  <a:srgbClr val="4858D0"/>
                </a:solidFill>
                <a:latin typeface="+mj-lt"/>
              </a:defRPr>
            </a:lvl1pPr>
          </a:lstStyle>
          <a:p>
            <a:pPr lvl="0"/>
            <a:r>
              <a:rPr lang="es-ES"/>
              <a:t>Insertar subtítulo</a:t>
            </a:r>
          </a:p>
        </p:txBody>
      </p:sp>
      <p:pic>
        <p:nvPicPr>
          <p:cNvPr id="10" name="Imagen 9">
            <a:extLst>
              <a:ext uri="{FF2B5EF4-FFF2-40B4-BE49-F238E27FC236}">
                <a16:creationId xmlns:a16="http://schemas.microsoft.com/office/drawing/2014/main" id="{DD0FA6EA-D045-4C36-8915-D355B1E300C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128158" y="3481387"/>
            <a:ext cx="1165423" cy="606425"/>
          </a:xfrm>
          <a:prstGeom prst="rect">
            <a:avLst/>
          </a:prstGeom>
        </p:spPr>
      </p:pic>
      <p:sp>
        <p:nvSpPr>
          <p:cNvPr id="14" name="Marcador de texto 13">
            <a:extLst>
              <a:ext uri="{FF2B5EF4-FFF2-40B4-BE49-F238E27FC236}">
                <a16:creationId xmlns:a16="http://schemas.microsoft.com/office/drawing/2014/main" id="{6AAD030E-6794-4F47-86E4-CB538F461AA5}"/>
              </a:ext>
            </a:extLst>
          </p:cNvPr>
          <p:cNvSpPr>
            <a:spLocks noGrp="1"/>
          </p:cNvSpPr>
          <p:nvPr>
            <p:ph type="body" sz="quarter" idx="11" hasCustomPrompt="1"/>
          </p:nvPr>
        </p:nvSpPr>
        <p:spPr>
          <a:xfrm>
            <a:off x="515937" y="532773"/>
            <a:ext cx="11088687" cy="567364"/>
          </a:xfrm>
          <a:prstGeom prst="rect">
            <a:avLst/>
          </a:prstGeom>
        </p:spPr>
        <p:txBody>
          <a:bodyPr/>
          <a:lstStyle>
            <a:lvl1pPr marL="0" indent="0">
              <a:buNone/>
              <a:defRPr sz="3200" b="1">
                <a:solidFill>
                  <a:srgbClr val="19215F"/>
                </a:solidFill>
                <a:latin typeface="+mj-lt"/>
              </a:defRPr>
            </a:lvl1pPr>
          </a:lstStyle>
          <a:p>
            <a:pPr lvl="0"/>
            <a:r>
              <a:rPr lang="es-ES"/>
              <a:t>Insertar título</a:t>
            </a:r>
          </a:p>
        </p:txBody>
      </p:sp>
      <p:sp>
        <p:nvSpPr>
          <p:cNvPr id="16" name="CuadroTexto 15">
            <a:extLst>
              <a:ext uri="{FF2B5EF4-FFF2-40B4-BE49-F238E27FC236}">
                <a16:creationId xmlns:a16="http://schemas.microsoft.com/office/drawing/2014/main" id="{5F3B4F6E-CCB0-4312-BF88-4F41A2CBFD2A}"/>
              </a:ext>
            </a:extLst>
          </p:cNvPr>
          <p:cNvSpPr txBox="1"/>
          <p:nvPr userDrawn="1"/>
        </p:nvSpPr>
        <p:spPr>
          <a:xfrm>
            <a:off x="3925661" y="6128254"/>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2024. </a:t>
            </a:r>
            <a:r>
              <a:rPr kumimoji="0" lang="es-ES" sz="800" b="0" i="0" u="none" strike="noStrike" kern="1200" cap="none" spc="0" normalizeH="0" baseline="0" noProof="0" dirty="0" err="1">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Confidential</a:t>
            </a: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a:t>
            </a:r>
          </a:p>
        </p:txBody>
      </p:sp>
    </p:spTree>
    <p:extLst>
      <p:ext uri="{BB962C8B-B14F-4D97-AF65-F5344CB8AC3E}">
        <p14:creationId xmlns:p14="http://schemas.microsoft.com/office/powerpoint/2010/main" val="23804153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ráfico vertical con descripción">
    <p:spTree>
      <p:nvGrpSpPr>
        <p:cNvPr id="1" name=""/>
        <p:cNvGrpSpPr/>
        <p:nvPr/>
      </p:nvGrpSpPr>
      <p:grpSpPr>
        <a:xfrm>
          <a:off x="0" y="0"/>
          <a:ext cx="0" cy="0"/>
          <a:chOff x="0" y="0"/>
          <a:chExt cx="0" cy="0"/>
        </a:xfrm>
      </p:grpSpPr>
      <p:sp>
        <p:nvSpPr>
          <p:cNvPr id="9" name="Marcador de gráfico 8">
            <a:extLst>
              <a:ext uri="{FF2B5EF4-FFF2-40B4-BE49-F238E27FC236}">
                <a16:creationId xmlns:a16="http://schemas.microsoft.com/office/drawing/2014/main" id="{74E56C22-4485-4F3E-BAC2-782C5A78E65A}"/>
              </a:ext>
            </a:extLst>
          </p:cNvPr>
          <p:cNvSpPr>
            <a:spLocks noGrp="1"/>
          </p:cNvSpPr>
          <p:nvPr>
            <p:ph type="chart" sz="quarter" idx="14"/>
          </p:nvPr>
        </p:nvSpPr>
        <p:spPr>
          <a:xfrm>
            <a:off x="6381751" y="241735"/>
            <a:ext cx="5583237" cy="6245466"/>
          </a:xfrm>
          <a:prstGeom prst="rect">
            <a:avLst/>
          </a:prstGeom>
        </p:spPr>
        <p:txBody>
          <a:bodyPr/>
          <a:lstStyle>
            <a:lvl1pPr>
              <a:defRPr lang="es-ES"/>
            </a:lvl1pPr>
          </a:lstStyle>
          <a:p>
            <a:endParaRPr lang="es-ES"/>
          </a:p>
        </p:txBody>
      </p:sp>
      <p:sp>
        <p:nvSpPr>
          <p:cNvPr id="3" name="Marcador de texto 2">
            <a:extLst>
              <a:ext uri="{FF2B5EF4-FFF2-40B4-BE49-F238E27FC236}">
                <a16:creationId xmlns:a16="http://schemas.microsoft.com/office/drawing/2014/main" id="{0A5161D8-5D1F-43E8-8DFB-9D4CCD419AD8}"/>
              </a:ext>
            </a:extLst>
          </p:cNvPr>
          <p:cNvSpPr>
            <a:spLocks noGrp="1"/>
          </p:cNvSpPr>
          <p:nvPr>
            <p:ph type="body" sz="quarter" idx="25"/>
          </p:nvPr>
        </p:nvSpPr>
        <p:spPr>
          <a:xfrm>
            <a:off x="227013" y="1484314"/>
            <a:ext cx="5868987" cy="5002886"/>
          </a:xfrm>
          <a:prstGeom prst="rect">
            <a:avLst/>
          </a:prstGeom>
        </p:spPr>
        <p:txBody>
          <a:bodyPr>
            <a:noAutofit/>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16" name="Elipse 15">
            <a:extLst>
              <a:ext uri="{FF2B5EF4-FFF2-40B4-BE49-F238E27FC236}">
                <a16:creationId xmlns:a16="http://schemas.microsoft.com/office/drawing/2014/main" id="{638B2B0D-DDBE-4B15-AC82-D82DA9197746}"/>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17" name="Marcador de número de diapositiva 8">
            <a:extLst>
              <a:ext uri="{FF2B5EF4-FFF2-40B4-BE49-F238E27FC236}">
                <a16:creationId xmlns:a16="http://schemas.microsoft.com/office/drawing/2014/main" id="{309C95A0-8D07-4B5B-B401-90AF1C98FD26}"/>
              </a:ext>
            </a:extLst>
          </p:cNvPr>
          <p:cNvSpPr>
            <a:spLocks noGrp="1"/>
          </p:cNvSpPr>
          <p:nvPr>
            <p:ph type="sldNum" sz="quarter" idx="12"/>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15" name="Rectángulo 14">
            <a:extLst>
              <a:ext uri="{FF2B5EF4-FFF2-40B4-BE49-F238E27FC236}">
                <a16:creationId xmlns:a16="http://schemas.microsoft.com/office/drawing/2014/main" id="{CC766328-1283-4BD3-BB1B-B0079E46A2A8}"/>
              </a:ext>
            </a:extLst>
          </p:cNvPr>
          <p:cNvSpPr/>
          <p:nvPr userDrawn="1"/>
        </p:nvSpPr>
        <p:spPr>
          <a:xfrm>
            <a:off x="0" y="241735"/>
            <a:ext cx="5580063" cy="486926"/>
          </a:xfrm>
          <a:prstGeom prst="rect">
            <a:avLst/>
          </a:prstGeom>
          <a:solidFill>
            <a:srgbClr val="19215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2" name="Marcador de texto 3">
            <a:extLst>
              <a:ext uri="{FF2B5EF4-FFF2-40B4-BE49-F238E27FC236}">
                <a16:creationId xmlns:a16="http://schemas.microsoft.com/office/drawing/2014/main" id="{8015010C-119A-4E07-8589-414A24256324}"/>
              </a:ext>
            </a:extLst>
          </p:cNvPr>
          <p:cNvSpPr>
            <a:spLocks noGrp="1"/>
          </p:cNvSpPr>
          <p:nvPr>
            <p:ph type="body" sz="quarter" idx="26"/>
          </p:nvPr>
        </p:nvSpPr>
        <p:spPr>
          <a:xfrm>
            <a:off x="515938" y="726746"/>
            <a:ext cx="5358606" cy="474271"/>
          </a:xfrm>
          <a:prstGeom prst="rect">
            <a:avLst/>
          </a:prstGeom>
        </p:spPr>
        <p:txBody>
          <a:bodyPr>
            <a:noAutofit/>
          </a:bodyPr>
          <a:lstStyle>
            <a:lvl1pPr marL="0" indent="0">
              <a:buNone/>
              <a:defRPr sz="1400" b="1">
                <a:solidFill>
                  <a:srgbClr val="4858D0"/>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s-ES"/>
          </a:p>
        </p:txBody>
      </p:sp>
      <p:cxnSp>
        <p:nvCxnSpPr>
          <p:cNvPr id="24" name="Conector recto 23">
            <a:extLst>
              <a:ext uri="{FF2B5EF4-FFF2-40B4-BE49-F238E27FC236}">
                <a16:creationId xmlns:a16="http://schemas.microsoft.com/office/drawing/2014/main" id="{56BDB72D-3849-4BB1-938F-3EC3AE016AFF}"/>
              </a:ext>
            </a:extLst>
          </p:cNvPr>
          <p:cNvCxnSpPr>
            <a:cxnSpLocks/>
          </p:cNvCxnSpPr>
          <p:nvPr userDrawn="1"/>
        </p:nvCxnSpPr>
        <p:spPr>
          <a:xfrm>
            <a:off x="-104775" y="1254128"/>
            <a:ext cx="3378467" cy="0"/>
          </a:xfrm>
          <a:prstGeom prst="line">
            <a:avLst/>
          </a:prstGeom>
          <a:ln w="34925">
            <a:solidFill>
              <a:srgbClr val="EDF0F8"/>
            </a:solidFill>
          </a:ln>
        </p:spPr>
        <p:style>
          <a:lnRef idx="1">
            <a:schemeClr val="accent1"/>
          </a:lnRef>
          <a:fillRef idx="0">
            <a:schemeClr val="accent1"/>
          </a:fillRef>
          <a:effectRef idx="0">
            <a:schemeClr val="accent1"/>
          </a:effectRef>
          <a:fontRef idx="minor">
            <a:schemeClr val="tx1"/>
          </a:fontRef>
        </p:style>
      </p:cxnSp>
      <p:sp>
        <p:nvSpPr>
          <p:cNvPr id="25" name="Rectángulo 24">
            <a:extLst>
              <a:ext uri="{FF2B5EF4-FFF2-40B4-BE49-F238E27FC236}">
                <a16:creationId xmlns:a16="http://schemas.microsoft.com/office/drawing/2014/main" id="{A2E05CEF-4A59-4DA1-A698-CA44DE9ADC7D}"/>
              </a:ext>
            </a:extLst>
          </p:cNvPr>
          <p:cNvSpPr/>
          <p:nvPr userDrawn="1"/>
        </p:nvSpPr>
        <p:spPr>
          <a:xfrm>
            <a:off x="515937" y="241735"/>
            <a:ext cx="5580063" cy="486926"/>
          </a:xfrm>
          <a:prstGeom prst="rect">
            <a:avLst/>
          </a:prstGeom>
          <a:solidFill>
            <a:srgbClr val="192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6" name="Marcador de texto 3">
            <a:extLst>
              <a:ext uri="{FF2B5EF4-FFF2-40B4-BE49-F238E27FC236}">
                <a16:creationId xmlns:a16="http://schemas.microsoft.com/office/drawing/2014/main" id="{50C28586-A60C-4EE1-A4AA-AC2BBD1B9F95}"/>
              </a:ext>
            </a:extLst>
          </p:cNvPr>
          <p:cNvSpPr>
            <a:spLocks noGrp="1"/>
          </p:cNvSpPr>
          <p:nvPr>
            <p:ph type="body" sz="quarter" idx="13" hasCustomPrompt="1"/>
          </p:nvPr>
        </p:nvSpPr>
        <p:spPr>
          <a:xfrm>
            <a:off x="515937" y="241734"/>
            <a:ext cx="5358607" cy="470001"/>
          </a:xfrm>
          <a:prstGeom prst="rect">
            <a:avLst/>
          </a:prstGeom>
        </p:spPr>
        <p:txBody>
          <a:bodyPr/>
          <a:lstStyle>
            <a:lvl1pPr marL="0" indent="0">
              <a:buNone/>
              <a:tabLst>
                <a:tab pos="2333625" algn="l"/>
              </a:tabLst>
              <a:defRPr sz="2400" b="1">
                <a:solidFill>
                  <a:srgbClr val="EDF0F8"/>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pic>
        <p:nvPicPr>
          <p:cNvPr id="28" name="Imagen 27" descr="Icono&#10;&#10;Descripción generada automáticamente con confianza media">
            <a:extLst>
              <a:ext uri="{FF2B5EF4-FFF2-40B4-BE49-F238E27FC236}">
                <a16:creationId xmlns:a16="http://schemas.microsoft.com/office/drawing/2014/main" id="{A3777C55-DD59-4E71-A5AF-4F58E44921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5830" y="234803"/>
            <a:ext cx="1124944" cy="356823"/>
          </a:xfrm>
          <a:prstGeom prst="rect">
            <a:avLst/>
          </a:prstGeom>
        </p:spPr>
      </p:pic>
      <p:sp>
        <p:nvSpPr>
          <p:cNvPr id="29" name="CuadroTexto 28">
            <a:extLst>
              <a:ext uri="{FF2B5EF4-FFF2-40B4-BE49-F238E27FC236}">
                <a16:creationId xmlns:a16="http://schemas.microsoft.com/office/drawing/2014/main" id="{8CA0201A-0AA8-415C-BE54-FF15BB078838}"/>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2022. Confidential.</a:t>
            </a:r>
          </a:p>
        </p:txBody>
      </p:sp>
      <p:sp>
        <p:nvSpPr>
          <p:cNvPr id="30" name="Marcador de texto 16">
            <a:extLst>
              <a:ext uri="{FF2B5EF4-FFF2-40B4-BE49-F238E27FC236}">
                <a16:creationId xmlns:a16="http://schemas.microsoft.com/office/drawing/2014/main" id="{76580880-2559-4642-B049-56A9B1B328D4}"/>
              </a:ext>
            </a:extLst>
          </p:cNvPr>
          <p:cNvSpPr>
            <a:spLocks noGrp="1"/>
          </p:cNvSpPr>
          <p:nvPr>
            <p:ph type="body" sz="quarter" idx="18" hasCustomPrompt="1"/>
          </p:nvPr>
        </p:nvSpPr>
        <p:spPr>
          <a:xfrm>
            <a:off x="227013" y="6592400"/>
            <a:ext cx="1639887" cy="256076"/>
          </a:xfrm>
          <a:prstGeom prst="rect">
            <a:avLst/>
          </a:prstGeom>
        </p:spPr>
        <p:txBody>
          <a:bodyPr/>
          <a:lstStyle>
            <a:lvl1pPr marL="0" indent="0">
              <a:buNone/>
              <a:defRPr sz="900">
                <a:solidFill>
                  <a:srgbClr val="19215F"/>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41757082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ráfico horizontal con descripción">
    <p:spTree>
      <p:nvGrpSpPr>
        <p:cNvPr id="1" name=""/>
        <p:cNvGrpSpPr/>
        <p:nvPr/>
      </p:nvGrpSpPr>
      <p:grpSpPr>
        <a:xfrm>
          <a:off x="0" y="0"/>
          <a:ext cx="0" cy="0"/>
          <a:chOff x="0" y="0"/>
          <a:chExt cx="0" cy="0"/>
        </a:xfrm>
      </p:grpSpPr>
      <p:sp>
        <p:nvSpPr>
          <p:cNvPr id="7" name="Marcador de gráfico 6">
            <a:extLst>
              <a:ext uri="{FF2B5EF4-FFF2-40B4-BE49-F238E27FC236}">
                <a16:creationId xmlns:a16="http://schemas.microsoft.com/office/drawing/2014/main" id="{EE1768C9-375D-46FD-BE5F-1C6AC900A66D}"/>
              </a:ext>
            </a:extLst>
          </p:cNvPr>
          <p:cNvSpPr>
            <a:spLocks noGrp="1"/>
          </p:cNvSpPr>
          <p:nvPr>
            <p:ph type="chart" sz="quarter" idx="13"/>
          </p:nvPr>
        </p:nvSpPr>
        <p:spPr>
          <a:xfrm>
            <a:off x="4519817" y="1496504"/>
            <a:ext cx="7445171" cy="4993192"/>
          </a:xfrm>
          <a:prstGeom prst="rect">
            <a:avLst/>
          </a:prstGeom>
        </p:spPr>
        <p:txBody>
          <a:bodyPr/>
          <a:lstStyle/>
          <a:p>
            <a:endParaRPr lang="es-ES"/>
          </a:p>
        </p:txBody>
      </p:sp>
      <p:sp>
        <p:nvSpPr>
          <p:cNvPr id="3" name="Marcador de texto 2">
            <a:extLst>
              <a:ext uri="{FF2B5EF4-FFF2-40B4-BE49-F238E27FC236}">
                <a16:creationId xmlns:a16="http://schemas.microsoft.com/office/drawing/2014/main" id="{A6475CE9-BE07-4066-8B42-7E0BF78B6488}"/>
              </a:ext>
            </a:extLst>
          </p:cNvPr>
          <p:cNvSpPr>
            <a:spLocks noGrp="1"/>
          </p:cNvSpPr>
          <p:nvPr>
            <p:ph type="body" sz="quarter" idx="23"/>
          </p:nvPr>
        </p:nvSpPr>
        <p:spPr>
          <a:xfrm>
            <a:off x="227013" y="1484313"/>
            <a:ext cx="4030662" cy="50053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16" name="Elipse 15">
            <a:extLst>
              <a:ext uri="{FF2B5EF4-FFF2-40B4-BE49-F238E27FC236}">
                <a16:creationId xmlns:a16="http://schemas.microsoft.com/office/drawing/2014/main" id="{5A99291F-E8DF-4A6B-8EF8-2705E33DC75C}"/>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17" name="Marcador de número de diapositiva 8">
            <a:extLst>
              <a:ext uri="{FF2B5EF4-FFF2-40B4-BE49-F238E27FC236}">
                <a16:creationId xmlns:a16="http://schemas.microsoft.com/office/drawing/2014/main" id="{4AA47663-BB63-433E-9914-D61021CC762B}"/>
              </a:ext>
            </a:extLst>
          </p:cNvPr>
          <p:cNvSpPr>
            <a:spLocks noGrp="1"/>
          </p:cNvSpPr>
          <p:nvPr>
            <p:ph type="sldNum" sz="quarter" idx="12"/>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15" name="Rectángulo 14">
            <a:extLst>
              <a:ext uri="{FF2B5EF4-FFF2-40B4-BE49-F238E27FC236}">
                <a16:creationId xmlns:a16="http://schemas.microsoft.com/office/drawing/2014/main" id="{A7A5B5A5-D2BC-4D9C-BCEB-96931589DC08}"/>
              </a:ext>
            </a:extLst>
          </p:cNvPr>
          <p:cNvSpPr/>
          <p:nvPr userDrawn="1"/>
        </p:nvSpPr>
        <p:spPr>
          <a:xfrm>
            <a:off x="0" y="241735"/>
            <a:ext cx="5580063" cy="486926"/>
          </a:xfrm>
          <a:prstGeom prst="rect">
            <a:avLst/>
          </a:prstGeom>
          <a:solidFill>
            <a:srgbClr val="19215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0" name="Marcador de texto 3">
            <a:extLst>
              <a:ext uri="{FF2B5EF4-FFF2-40B4-BE49-F238E27FC236}">
                <a16:creationId xmlns:a16="http://schemas.microsoft.com/office/drawing/2014/main" id="{5916C6C4-18F1-4723-ABF4-E54A4C6E3901}"/>
              </a:ext>
            </a:extLst>
          </p:cNvPr>
          <p:cNvSpPr>
            <a:spLocks noGrp="1"/>
          </p:cNvSpPr>
          <p:nvPr>
            <p:ph type="body" sz="quarter" idx="14"/>
          </p:nvPr>
        </p:nvSpPr>
        <p:spPr>
          <a:xfrm>
            <a:off x="515938" y="726746"/>
            <a:ext cx="5358606" cy="474271"/>
          </a:xfrm>
          <a:prstGeom prst="rect">
            <a:avLst/>
          </a:prstGeom>
        </p:spPr>
        <p:txBody>
          <a:bodyPr>
            <a:noAutofit/>
          </a:bodyPr>
          <a:lstStyle>
            <a:lvl1pPr marL="0" indent="0">
              <a:buNone/>
              <a:defRPr sz="1400" b="1">
                <a:solidFill>
                  <a:srgbClr val="4858D0"/>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s-ES"/>
          </a:p>
        </p:txBody>
      </p:sp>
      <p:cxnSp>
        <p:nvCxnSpPr>
          <p:cNvPr id="21" name="Conector recto 20">
            <a:extLst>
              <a:ext uri="{FF2B5EF4-FFF2-40B4-BE49-F238E27FC236}">
                <a16:creationId xmlns:a16="http://schemas.microsoft.com/office/drawing/2014/main" id="{82F9A232-637B-4EC0-B7CE-0A7FF453C368}"/>
              </a:ext>
            </a:extLst>
          </p:cNvPr>
          <p:cNvCxnSpPr>
            <a:cxnSpLocks/>
          </p:cNvCxnSpPr>
          <p:nvPr userDrawn="1"/>
        </p:nvCxnSpPr>
        <p:spPr>
          <a:xfrm>
            <a:off x="-104775" y="1254128"/>
            <a:ext cx="3378467" cy="0"/>
          </a:xfrm>
          <a:prstGeom prst="line">
            <a:avLst/>
          </a:prstGeom>
          <a:ln w="34925">
            <a:solidFill>
              <a:srgbClr val="EDF0F8"/>
            </a:solidFill>
          </a:ln>
        </p:spPr>
        <p:style>
          <a:lnRef idx="1">
            <a:schemeClr val="accent1"/>
          </a:lnRef>
          <a:fillRef idx="0">
            <a:schemeClr val="accent1"/>
          </a:fillRef>
          <a:effectRef idx="0">
            <a:schemeClr val="accent1"/>
          </a:effectRef>
          <a:fontRef idx="minor">
            <a:schemeClr val="tx1"/>
          </a:fontRef>
        </p:style>
      </p:cxnSp>
      <p:sp>
        <p:nvSpPr>
          <p:cNvPr id="22" name="Rectángulo 21">
            <a:extLst>
              <a:ext uri="{FF2B5EF4-FFF2-40B4-BE49-F238E27FC236}">
                <a16:creationId xmlns:a16="http://schemas.microsoft.com/office/drawing/2014/main" id="{1887471B-FC4D-4CDD-8CC0-25E1B712DA99}"/>
              </a:ext>
            </a:extLst>
          </p:cNvPr>
          <p:cNvSpPr/>
          <p:nvPr userDrawn="1"/>
        </p:nvSpPr>
        <p:spPr>
          <a:xfrm>
            <a:off x="515937" y="241735"/>
            <a:ext cx="5580063" cy="486926"/>
          </a:xfrm>
          <a:prstGeom prst="rect">
            <a:avLst/>
          </a:prstGeom>
          <a:solidFill>
            <a:srgbClr val="192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3" name="Marcador de texto 3">
            <a:extLst>
              <a:ext uri="{FF2B5EF4-FFF2-40B4-BE49-F238E27FC236}">
                <a16:creationId xmlns:a16="http://schemas.microsoft.com/office/drawing/2014/main" id="{6D2B8562-AD30-4710-9AFB-A0CF648C498E}"/>
              </a:ext>
            </a:extLst>
          </p:cNvPr>
          <p:cNvSpPr>
            <a:spLocks noGrp="1"/>
          </p:cNvSpPr>
          <p:nvPr>
            <p:ph type="body" sz="quarter" idx="24" hasCustomPrompt="1"/>
          </p:nvPr>
        </p:nvSpPr>
        <p:spPr>
          <a:xfrm>
            <a:off x="515937" y="241734"/>
            <a:ext cx="5358607" cy="470001"/>
          </a:xfrm>
          <a:prstGeom prst="rect">
            <a:avLst/>
          </a:prstGeom>
        </p:spPr>
        <p:txBody>
          <a:bodyPr/>
          <a:lstStyle>
            <a:lvl1pPr marL="0" indent="0">
              <a:buNone/>
              <a:tabLst>
                <a:tab pos="2333625" algn="l"/>
              </a:tabLst>
              <a:defRPr sz="2400" b="1">
                <a:solidFill>
                  <a:srgbClr val="EDF0F8"/>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pic>
        <p:nvPicPr>
          <p:cNvPr id="28" name="Imagen 27" descr="Icono&#10;&#10;Descripción generada automáticamente con confianza media">
            <a:extLst>
              <a:ext uri="{FF2B5EF4-FFF2-40B4-BE49-F238E27FC236}">
                <a16:creationId xmlns:a16="http://schemas.microsoft.com/office/drawing/2014/main" id="{B25FA79D-5D43-40CC-B6F6-9FC5FC620D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5830" y="234803"/>
            <a:ext cx="1124944" cy="356823"/>
          </a:xfrm>
          <a:prstGeom prst="rect">
            <a:avLst/>
          </a:prstGeom>
        </p:spPr>
      </p:pic>
      <p:sp>
        <p:nvSpPr>
          <p:cNvPr id="29" name="CuadroTexto 28">
            <a:extLst>
              <a:ext uri="{FF2B5EF4-FFF2-40B4-BE49-F238E27FC236}">
                <a16:creationId xmlns:a16="http://schemas.microsoft.com/office/drawing/2014/main" id="{D6F112DA-1FFA-4D00-A764-D5FC0C622718}"/>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2022. Confidential.</a:t>
            </a:r>
          </a:p>
        </p:txBody>
      </p:sp>
      <p:sp>
        <p:nvSpPr>
          <p:cNvPr id="30" name="Marcador de texto 16">
            <a:extLst>
              <a:ext uri="{FF2B5EF4-FFF2-40B4-BE49-F238E27FC236}">
                <a16:creationId xmlns:a16="http://schemas.microsoft.com/office/drawing/2014/main" id="{95C887D8-6831-4C22-8845-40E778084282}"/>
              </a:ext>
            </a:extLst>
          </p:cNvPr>
          <p:cNvSpPr>
            <a:spLocks noGrp="1"/>
          </p:cNvSpPr>
          <p:nvPr>
            <p:ph type="body" sz="quarter" idx="18" hasCustomPrompt="1"/>
          </p:nvPr>
        </p:nvSpPr>
        <p:spPr>
          <a:xfrm>
            <a:off x="227013" y="6592400"/>
            <a:ext cx="1639887" cy="256076"/>
          </a:xfrm>
          <a:prstGeom prst="rect">
            <a:avLst/>
          </a:prstGeom>
        </p:spPr>
        <p:txBody>
          <a:bodyPr/>
          <a:lstStyle>
            <a:lvl1pPr marL="0" indent="0">
              <a:buNone/>
              <a:defRPr sz="900">
                <a:solidFill>
                  <a:srgbClr val="19215F"/>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13153964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olo el título">
    <p:bg>
      <p:bgPr>
        <a:solidFill>
          <a:schemeClr val="bg1"/>
        </a:solidFill>
        <a:effectLst/>
      </p:bgPr>
    </p:bg>
    <p:spTree>
      <p:nvGrpSpPr>
        <p:cNvPr id="1" name=""/>
        <p:cNvGrpSpPr/>
        <p:nvPr/>
      </p:nvGrpSpPr>
      <p:grpSpPr>
        <a:xfrm>
          <a:off x="0" y="0"/>
          <a:ext cx="0" cy="0"/>
          <a:chOff x="0" y="0"/>
          <a:chExt cx="0" cy="0"/>
        </a:xfrm>
      </p:grpSpPr>
      <p:sp>
        <p:nvSpPr>
          <p:cNvPr id="12" name="Elipse 11">
            <a:extLst>
              <a:ext uri="{FF2B5EF4-FFF2-40B4-BE49-F238E27FC236}">
                <a16:creationId xmlns:a16="http://schemas.microsoft.com/office/drawing/2014/main" id="{CA8925ED-EF0D-4202-AA42-5490EF43B3CB}"/>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15" name="Marcador de número de diapositiva 8">
            <a:extLst>
              <a:ext uri="{FF2B5EF4-FFF2-40B4-BE49-F238E27FC236}">
                <a16:creationId xmlns:a16="http://schemas.microsoft.com/office/drawing/2014/main" id="{94D76DC5-42E2-48C3-998B-741A1B99FD48}"/>
              </a:ext>
            </a:extLst>
          </p:cNvPr>
          <p:cNvSpPr>
            <a:spLocks noGrp="1"/>
          </p:cNvSpPr>
          <p:nvPr>
            <p:ph type="sldNum" sz="quarter" idx="12"/>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11" name="Rectángulo 10">
            <a:extLst>
              <a:ext uri="{FF2B5EF4-FFF2-40B4-BE49-F238E27FC236}">
                <a16:creationId xmlns:a16="http://schemas.microsoft.com/office/drawing/2014/main" id="{F81F5B9C-83C8-49A9-9A7F-9CE57547CAF9}"/>
              </a:ext>
            </a:extLst>
          </p:cNvPr>
          <p:cNvSpPr/>
          <p:nvPr userDrawn="1"/>
        </p:nvSpPr>
        <p:spPr>
          <a:xfrm>
            <a:off x="0" y="241735"/>
            <a:ext cx="5580063" cy="486926"/>
          </a:xfrm>
          <a:prstGeom prst="rect">
            <a:avLst/>
          </a:prstGeom>
          <a:solidFill>
            <a:srgbClr val="19215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1" name="Marcador de texto 3">
            <a:extLst>
              <a:ext uri="{FF2B5EF4-FFF2-40B4-BE49-F238E27FC236}">
                <a16:creationId xmlns:a16="http://schemas.microsoft.com/office/drawing/2014/main" id="{AE73E54A-B4D5-4672-9FC3-5FCF3046945B}"/>
              </a:ext>
            </a:extLst>
          </p:cNvPr>
          <p:cNvSpPr>
            <a:spLocks noGrp="1"/>
          </p:cNvSpPr>
          <p:nvPr>
            <p:ph type="body" sz="quarter" idx="14"/>
          </p:nvPr>
        </p:nvSpPr>
        <p:spPr>
          <a:xfrm>
            <a:off x="515938" y="726746"/>
            <a:ext cx="5358606" cy="474271"/>
          </a:xfrm>
          <a:prstGeom prst="rect">
            <a:avLst/>
          </a:prstGeom>
        </p:spPr>
        <p:txBody>
          <a:bodyPr>
            <a:noAutofit/>
          </a:bodyPr>
          <a:lstStyle>
            <a:lvl1pPr marL="0" indent="0">
              <a:buNone/>
              <a:defRPr sz="1400" b="1">
                <a:solidFill>
                  <a:srgbClr val="4858D0"/>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s-ES"/>
          </a:p>
        </p:txBody>
      </p:sp>
      <p:cxnSp>
        <p:nvCxnSpPr>
          <p:cNvPr id="22" name="Conector recto 21">
            <a:extLst>
              <a:ext uri="{FF2B5EF4-FFF2-40B4-BE49-F238E27FC236}">
                <a16:creationId xmlns:a16="http://schemas.microsoft.com/office/drawing/2014/main" id="{E3744DE7-80AE-4CA6-92EF-8597FEB4EF10}"/>
              </a:ext>
            </a:extLst>
          </p:cNvPr>
          <p:cNvCxnSpPr>
            <a:cxnSpLocks/>
          </p:cNvCxnSpPr>
          <p:nvPr userDrawn="1"/>
        </p:nvCxnSpPr>
        <p:spPr>
          <a:xfrm>
            <a:off x="-104775" y="1254128"/>
            <a:ext cx="3378467" cy="0"/>
          </a:xfrm>
          <a:prstGeom prst="line">
            <a:avLst/>
          </a:prstGeom>
          <a:ln w="34925">
            <a:solidFill>
              <a:srgbClr val="EDF0F8"/>
            </a:solidFill>
          </a:ln>
        </p:spPr>
        <p:style>
          <a:lnRef idx="1">
            <a:schemeClr val="accent1"/>
          </a:lnRef>
          <a:fillRef idx="0">
            <a:schemeClr val="accent1"/>
          </a:fillRef>
          <a:effectRef idx="0">
            <a:schemeClr val="accent1"/>
          </a:effectRef>
          <a:fontRef idx="minor">
            <a:schemeClr val="tx1"/>
          </a:fontRef>
        </p:style>
      </p:cxnSp>
      <p:sp>
        <p:nvSpPr>
          <p:cNvPr id="23" name="Rectángulo 22">
            <a:extLst>
              <a:ext uri="{FF2B5EF4-FFF2-40B4-BE49-F238E27FC236}">
                <a16:creationId xmlns:a16="http://schemas.microsoft.com/office/drawing/2014/main" id="{B5137CAB-561C-4737-BB85-B02C8AA89DDF}"/>
              </a:ext>
            </a:extLst>
          </p:cNvPr>
          <p:cNvSpPr/>
          <p:nvPr userDrawn="1"/>
        </p:nvSpPr>
        <p:spPr>
          <a:xfrm>
            <a:off x="515937" y="241735"/>
            <a:ext cx="5580063" cy="486926"/>
          </a:xfrm>
          <a:prstGeom prst="rect">
            <a:avLst/>
          </a:prstGeom>
          <a:solidFill>
            <a:srgbClr val="192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4" name="Marcador de texto 3">
            <a:extLst>
              <a:ext uri="{FF2B5EF4-FFF2-40B4-BE49-F238E27FC236}">
                <a16:creationId xmlns:a16="http://schemas.microsoft.com/office/drawing/2014/main" id="{8EAF4969-1D30-4092-ACC2-ED2064B784F4}"/>
              </a:ext>
            </a:extLst>
          </p:cNvPr>
          <p:cNvSpPr>
            <a:spLocks noGrp="1"/>
          </p:cNvSpPr>
          <p:nvPr>
            <p:ph type="body" sz="quarter" idx="13" hasCustomPrompt="1"/>
          </p:nvPr>
        </p:nvSpPr>
        <p:spPr>
          <a:xfrm>
            <a:off x="515937" y="241734"/>
            <a:ext cx="5358607" cy="470001"/>
          </a:xfrm>
          <a:prstGeom prst="rect">
            <a:avLst/>
          </a:prstGeom>
        </p:spPr>
        <p:txBody>
          <a:bodyPr/>
          <a:lstStyle>
            <a:lvl1pPr marL="0" indent="0">
              <a:buNone/>
              <a:tabLst>
                <a:tab pos="2333625" algn="l"/>
              </a:tabLst>
              <a:defRPr sz="2400" b="1">
                <a:solidFill>
                  <a:srgbClr val="EDF0F8"/>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pic>
        <p:nvPicPr>
          <p:cNvPr id="26" name="Imagen 25" descr="Icono&#10;&#10;Descripción generada automáticamente con confianza media">
            <a:extLst>
              <a:ext uri="{FF2B5EF4-FFF2-40B4-BE49-F238E27FC236}">
                <a16:creationId xmlns:a16="http://schemas.microsoft.com/office/drawing/2014/main" id="{C2F6E43D-A2FD-41FD-ABAA-895DC167D8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5830" y="234803"/>
            <a:ext cx="1124944" cy="356823"/>
          </a:xfrm>
          <a:prstGeom prst="rect">
            <a:avLst/>
          </a:prstGeom>
        </p:spPr>
      </p:pic>
      <p:sp>
        <p:nvSpPr>
          <p:cNvPr id="27" name="CuadroTexto 26">
            <a:extLst>
              <a:ext uri="{FF2B5EF4-FFF2-40B4-BE49-F238E27FC236}">
                <a16:creationId xmlns:a16="http://schemas.microsoft.com/office/drawing/2014/main" id="{64AFFDFB-8652-4F47-A702-1D2451430915}"/>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2022. Confidential.</a:t>
            </a:r>
          </a:p>
        </p:txBody>
      </p:sp>
      <p:sp>
        <p:nvSpPr>
          <p:cNvPr id="28" name="Marcador de texto 16">
            <a:extLst>
              <a:ext uri="{FF2B5EF4-FFF2-40B4-BE49-F238E27FC236}">
                <a16:creationId xmlns:a16="http://schemas.microsoft.com/office/drawing/2014/main" id="{E036674C-6ABE-4050-9FCE-7A095585737B}"/>
              </a:ext>
            </a:extLst>
          </p:cNvPr>
          <p:cNvSpPr>
            <a:spLocks noGrp="1"/>
          </p:cNvSpPr>
          <p:nvPr>
            <p:ph type="body" sz="quarter" idx="18" hasCustomPrompt="1"/>
          </p:nvPr>
        </p:nvSpPr>
        <p:spPr>
          <a:xfrm>
            <a:off x="227013" y="6592400"/>
            <a:ext cx="1639887" cy="256076"/>
          </a:xfrm>
          <a:prstGeom prst="rect">
            <a:avLst/>
          </a:prstGeom>
        </p:spPr>
        <p:txBody>
          <a:bodyPr/>
          <a:lstStyle>
            <a:lvl1pPr marL="0" indent="0">
              <a:buNone/>
              <a:defRPr sz="900">
                <a:solidFill>
                  <a:srgbClr val="19215F"/>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35857384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olo el título">
    <p:bg>
      <p:bgPr>
        <a:solidFill>
          <a:schemeClr val="bg1"/>
        </a:solidFill>
        <a:effectLst/>
      </p:bgPr>
    </p:bg>
    <p:spTree>
      <p:nvGrpSpPr>
        <p:cNvPr id="1" name=""/>
        <p:cNvGrpSpPr/>
        <p:nvPr/>
      </p:nvGrpSpPr>
      <p:grpSpPr>
        <a:xfrm>
          <a:off x="0" y="0"/>
          <a:ext cx="0" cy="0"/>
          <a:chOff x="0" y="0"/>
          <a:chExt cx="0" cy="0"/>
        </a:xfrm>
      </p:grpSpPr>
      <p:pic>
        <p:nvPicPr>
          <p:cNvPr id="12" name="Imagen 11" descr="Imagen que contiene Forma&#10;&#10;Descripción generada automáticamente">
            <a:extLst>
              <a:ext uri="{FF2B5EF4-FFF2-40B4-BE49-F238E27FC236}">
                <a16:creationId xmlns:a16="http://schemas.microsoft.com/office/drawing/2014/main" id="{37DEFA1D-A6CF-4957-927D-0ECA4A3D50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26286" y="3106057"/>
            <a:ext cx="3265714" cy="3751943"/>
          </a:xfrm>
          <a:prstGeom prst="rect">
            <a:avLst/>
          </a:prstGeom>
        </p:spPr>
      </p:pic>
      <p:sp>
        <p:nvSpPr>
          <p:cNvPr id="15" name="Elipse 14">
            <a:extLst>
              <a:ext uri="{FF2B5EF4-FFF2-40B4-BE49-F238E27FC236}">
                <a16:creationId xmlns:a16="http://schemas.microsoft.com/office/drawing/2014/main" id="{4AC6ACB4-6742-4CE9-BFAE-6CCB0B88232C}"/>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16" name="Marcador de número de diapositiva 8">
            <a:extLst>
              <a:ext uri="{FF2B5EF4-FFF2-40B4-BE49-F238E27FC236}">
                <a16:creationId xmlns:a16="http://schemas.microsoft.com/office/drawing/2014/main" id="{91A4FD97-CC5E-4C0C-A4CF-2D53592BA3B0}"/>
              </a:ext>
            </a:extLst>
          </p:cNvPr>
          <p:cNvSpPr>
            <a:spLocks noGrp="1"/>
          </p:cNvSpPr>
          <p:nvPr>
            <p:ph type="sldNum" sz="quarter" idx="12"/>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22" name="Rectángulo 21">
            <a:extLst>
              <a:ext uri="{FF2B5EF4-FFF2-40B4-BE49-F238E27FC236}">
                <a16:creationId xmlns:a16="http://schemas.microsoft.com/office/drawing/2014/main" id="{32C92123-1023-469B-932D-811DF3FE1C0E}"/>
              </a:ext>
            </a:extLst>
          </p:cNvPr>
          <p:cNvSpPr/>
          <p:nvPr userDrawn="1"/>
        </p:nvSpPr>
        <p:spPr>
          <a:xfrm>
            <a:off x="0" y="241735"/>
            <a:ext cx="5580063" cy="486926"/>
          </a:xfrm>
          <a:prstGeom prst="rect">
            <a:avLst/>
          </a:prstGeom>
          <a:solidFill>
            <a:srgbClr val="19215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3" name="Marcador de texto 3">
            <a:extLst>
              <a:ext uri="{FF2B5EF4-FFF2-40B4-BE49-F238E27FC236}">
                <a16:creationId xmlns:a16="http://schemas.microsoft.com/office/drawing/2014/main" id="{B37EAB42-AC7A-444C-ABE9-1064B5CD0311}"/>
              </a:ext>
            </a:extLst>
          </p:cNvPr>
          <p:cNvSpPr>
            <a:spLocks noGrp="1"/>
          </p:cNvSpPr>
          <p:nvPr>
            <p:ph type="body" sz="quarter" idx="14"/>
          </p:nvPr>
        </p:nvSpPr>
        <p:spPr>
          <a:xfrm>
            <a:off x="515938" y="726746"/>
            <a:ext cx="5358606" cy="474271"/>
          </a:xfrm>
          <a:prstGeom prst="rect">
            <a:avLst/>
          </a:prstGeom>
        </p:spPr>
        <p:txBody>
          <a:bodyPr>
            <a:noAutofit/>
          </a:bodyPr>
          <a:lstStyle>
            <a:lvl1pPr marL="0" indent="0">
              <a:buNone/>
              <a:defRPr sz="1400" b="1">
                <a:solidFill>
                  <a:srgbClr val="4858D0"/>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s-ES"/>
          </a:p>
        </p:txBody>
      </p:sp>
      <p:cxnSp>
        <p:nvCxnSpPr>
          <p:cNvPr id="24" name="Conector recto 23">
            <a:extLst>
              <a:ext uri="{FF2B5EF4-FFF2-40B4-BE49-F238E27FC236}">
                <a16:creationId xmlns:a16="http://schemas.microsoft.com/office/drawing/2014/main" id="{54F47CBF-1186-4955-B1BF-CACEC8818F8B}"/>
              </a:ext>
            </a:extLst>
          </p:cNvPr>
          <p:cNvCxnSpPr>
            <a:cxnSpLocks/>
          </p:cNvCxnSpPr>
          <p:nvPr userDrawn="1"/>
        </p:nvCxnSpPr>
        <p:spPr>
          <a:xfrm>
            <a:off x="-104775" y="1254128"/>
            <a:ext cx="3378467" cy="0"/>
          </a:xfrm>
          <a:prstGeom prst="line">
            <a:avLst/>
          </a:prstGeom>
          <a:ln w="34925">
            <a:solidFill>
              <a:srgbClr val="EDF0F8"/>
            </a:solidFill>
          </a:ln>
        </p:spPr>
        <p:style>
          <a:lnRef idx="1">
            <a:schemeClr val="accent1"/>
          </a:lnRef>
          <a:fillRef idx="0">
            <a:schemeClr val="accent1"/>
          </a:fillRef>
          <a:effectRef idx="0">
            <a:schemeClr val="accent1"/>
          </a:effectRef>
          <a:fontRef idx="minor">
            <a:schemeClr val="tx1"/>
          </a:fontRef>
        </p:style>
      </p:cxnSp>
      <p:sp>
        <p:nvSpPr>
          <p:cNvPr id="25" name="Rectángulo 24">
            <a:extLst>
              <a:ext uri="{FF2B5EF4-FFF2-40B4-BE49-F238E27FC236}">
                <a16:creationId xmlns:a16="http://schemas.microsoft.com/office/drawing/2014/main" id="{97AB586B-108C-4309-B7B6-AA93F7805BA1}"/>
              </a:ext>
            </a:extLst>
          </p:cNvPr>
          <p:cNvSpPr/>
          <p:nvPr userDrawn="1"/>
        </p:nvSpPr>
        <p:spPr>
          <a:xfrm>
            <a:off x="515937" y="241735"/>
            <a:ext cx="5580063" cy="486926"/>
          </a:xfrm>
          <a:prstGeom prst="rect">
            <a:avLst/>
          </a:prstGeom>
          <a:solidFill>
            <a:srgbClr val="192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6" name="Marcador de texto 3">
            <a:extLst>
              <a:ext uri="{FF2B5EF4-FFF2-40B4-BE49-F238E27FC236}">
                <a16:creationId xmlns:a16="http://schemas.microsoft.com/office/drawing/2014/main" id="{261A03D4-35C4-4BD7-9D83-DB1417807014}"/>
              </a:ext>
            </a:extLst>
          </p:cNvPr>
          <p:cNvSpPr>
            <a:spLocks noGrp="1"/>
          </p:cNvSpPr>
          <p:nvPr>
            <p:ph type="body" sz="quarter" idx="13" hasCustomPrompt="1"/>
          </p:nvPr>
        </p:nvSpPr>
        <p:spPr>
          <a:xfrm>
            <a:off x="515937" y="241734"/>
            <a:ext cx="5358607" cy="470001"/>
          </a:xfrm>
          <a:prstGeom prst="rect">
            <a:avLst/>
          </a:prstGeom>
        </p:spPr>
        <p:txBody>
          <a:bodyPr/>
          <a:lstStyle>
            <a:lvl1pPr marL="0" indent="0">
              <a:buNone/>
              <a:tabLst>
                <a:tab pos="2333625" algn="l"/>
              </a:tabLst>
              <a:defRPr sz="2400" b="1">
                <a:solidFill>
                  <a:srgbClr val="EDF0F8"/>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pic>
        <p:nvPicPr>
          <p:cNvPr id="28" name="Imagen 27" descr="Icono&#10;&#10;Descripción generada automáticamente con confianza media">
            <a:extLst>
              <a:ext uri="{FF2B5EF4-FFF2-40B4-BE49-F238E27FC236}">
                <a16:creationId xmlns:a16="http://schemas.microsoft.com/office/drawing/2014/main" id="{98426FD5-B030-4AE5-8D57-E655B3CEB8A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5830" y="234803"/>
            <a:ext cx="1124944" cy="356823"/>
          </a:xfrm>
          <a:prstGeom prst="rect">
            <a:avLst/>
          </a:prstGeom>
        </p:spPr>
      </p:pic>
      <p:sp>
        <p:nvSpPr>
          <p:cNvPr id="29" name="CuadroTexto 28">
            <a:extLst>
              <a:ext uri="{FF2B5EF4-FFF2-40B4-BE49-F238E27FC236}">
                <a16:creationId xmlns:a16="http://schemas.microsoft.com/office/drawing/2014/main" id="{81260447-4C77-4D0E-A3AB-64ADE8766544}"/>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2022. Confidential.</a:t>
            </a:r>
          </a:p>
        </p:txBody>
      </p:sp>
      <p:sp>
        <p:nvSpPr>
          <p:cNvPr id="30" name="Marcador de texto 16">
            <a:extLst>
              <a:ext uri="{FF2B5EF4-FFF2-40B4-BE49-F238E27FC236}">
                <a16:creationId xmlns:a16="http://schemas.microsoft.com/office/drawing/2014/main" id="{9A902ADE-7DD6-4D08-8B1D-8D0EF10D12F9}"/>
              </a:ext>
            </a:extLst>
          </p:cNvPr>
          <p:cNvSpPr>
            <a:spLocks noGrp="1"/>
          </p:cNvSpPr>
          <p:nvPr>
            <p:ph type="body" sz="quarter" idx="18" hasCustomPrompt="1"/>
          </p:nvPr>
        </p:nvSpPr>
        <p:spPr>
          <a:xfrm>
            <a:off x="227013" y="6592400"/>
            <a:ext cx="1639887" cy="256076"/>
          </a:xfrm>
          <a:prstGeom prst="rect">
            <a:avLst/>
          </a:prstGeom>
        </p:spPr>
        <p:txBody>
          <a:bodyPr/>
          <a:lstStyle>
            <a:lvl1pPr marL="0" indent="0">
              <a:buNone/>
              <a:defRPr sz="900">
                <a:solidFill>
                  <a:srgbClr val="19215F"/>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35824211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atro columnas">
    <p:spTree>
      <p:nvGrpSpPr>
        <p:cNvPr id="1" name=""/>
        <p:cNvGrpSpPr/>
        <p:nvPr/>
      </p:nvGrpSpPr>
      <p:grpSpPr>
        <a:xfrm>
          <a:off x="0" y="0"/>
          <a:ext cx="0" cy="0"/>
          <a:chOff x="0" y="0"/>
          <a:chExt cx="0" cy="0"/>
        </a:xfrm>
      </p:grpSpPr>
      <p:sp>
        <p:nvSpPr>
          <p:cNvPr id="5" name="Marcador de texto 15">
            <a:extLst>
              <a:ext uri="{FF2B5EF4-FFF2-40B4-BE49-F238E27FC236}">
                <a16:creationId xmlns:a16="http://schemas.microsoft.com/office/drawing/2014/main" id="{186395C0-475D-473C-B732-9D790B8F818D}"/>
              </a:ext>
            </a:extLst>
          </p:cNvPr>
          <p:cNvSpPr>
            <a:spLocks noGrp="1"/>
          </p:cNvSpPr>
          <p:nvPr>
            <p:ph type="body" sz="quarter" idx="17" hasCustomPrompt="1"/>
          </p:nvPr>
        </p:nvSpPr>
        <p:spPr>
          <a:xfrm>
            <a:off x="554037" y="3684415"/>
            <a:ext cx="2501683" cy="2799796"/>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lvl1pPr>
              <a:defRPr/>
            </a:lvl1pPr>
          </a:lstStyle>
          <a:p>
            <a:r>
              <a:rPr lang="es-ES"/>
              <a:t>Insertar texto</a:t>
            </a:r>
          </a:p>
        </p:txBody>
      </p:sp>
      <p:sp>
        <p:nvSpPr>
          <p:cNvPr id="6" name="Marcador de texto 16">
            <a:extLst>
              <a:ext uri="{FF2B5EF4-FFF2-40B4-BE49-F238E27FC236}">
                <a16:creationId xmlns:a16="http://schemas.microsoft.com/office/drawing/2014/main" id="{F8F4A019-18F2-4A80-AED1-04BBFFAC83E1}"/>
              </a:ext>
            </a:extLst>
          </p:cNvPr>
          <p:cNvSpPr>
            <a:spLocks noGrp="1"/>
          </p:cNvSpPr>
          <p:nvPr>
            <p:ph type="body" sz="quarter" idx="18" hasCustomPrompt="1"/>
          </p:nvPr>
        </p:nvSpPr>
        <p:spPr>
          <a:xfrm>
            <a:off x="3416372" y="3690089"/>
            <a:ext cx="2501683" cy="2799796"/>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lvl1pPr>
              <a:defRPr/>
            </a:lvl1pPr>
          </a:lstStyle>
          <a:p>
            <a:r>
              <a:rPr lang="es-ES"/>
              <a:t>Insertar texto​</a:t>
            </a:r>
          </a:p>
        </p:txBody>
      </p:sp>
      <p:sp>
        <p:nvSpPr>
          <p:cNvPr id="12" name="Marcador de texto 15">
            <a:extLst>
              <a:ext uri="{FF2B5EF4-FFF2-40B4-BE49-F238E27FC236}">
                <a16:creationId xmlns:a16="http://schemas.microsoft.com/office/drawing/2014/main" id="{5011B233-F334-413F-988D-9A173C9D00E2}"/>
              </a:ext>
            </a:extLst>
          </p:cNvPr>
          <p:cNvSpPr>
            <a:spLocks noGrp="1"/>
          </p:cNvSpPr>
          <p:nvPr>
            <p:ph type="body" sz="quarter" idx="22" hasCustomPrompt="1"/>
          </p:nvPr>
        </p:nvSpPr>
        <p:spPr>
          <a:xfrm>
            <a:off x="6278707" y="3684415"/>
            <a:ext cx="2501683" cy="2799796"/>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lvl1pPr>
              <a:defRPr/>
            </a:lvl1pPr>
          </a:lstStyle>
          <a:p>
            <a:r>
              <a:rPr lang="es-ES"/>
              <a:t>Insertar texto</a:t>
            </a:r>
          </a:p>
        </p:txBody>
      </p:sp>
      <p:sp>
        <p:nvSpPr>
          <p:cNvPr id="13" name="Marcador de texto 16">
            <a:extLst>
              <a:ext uri="{FF2B5EF4-FFF2-40B4-BE49-F238E27FC236}">
                <a16:creationId xmlns:a16="http://schemas.microsoft.com/office/drawing/2014/main" id="{31CCB223-EB8C-493D-9CB3-C097ECEED2A9}"/>
              </a:ext>
            </a:extLst>
          </p:cNvPr>
          <p:cNvSpPr>
            <a:spLocks noGrp="1"/>
          </p:cNvSpPr>
          <p:nvPr>
            <p:ph type="body" sz="quarter" idx="23" hasCustomPrompt="1"/>
          </p:nvPr>
        </p:nvSpPr>
        <p:spPr>
          <a:xfrm>
            <a:off x="9141042" y="3690089"/>
            <a:ext cx="2501683" cy="2799796"/>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anchor="ctr">
            <a:noAutofit/>
          </a:bodyPr>
          <a:lstStyle>
            <a:lvl1pPr>
              <a:defRPr/>
            </a:lvl1pPr>
          </a:lstStyle>
          <a:p>
            <a:r>
              <a:rPr lang="es-ES"/>
              <a:t>Insertar texto​</a:t>
            </a:r>
          </a:p>
        </p:txBody>
      </p:sp>
      <p:sp>
        <p:nvSpPr>
          <p:cNvPr id="7" name="Marcador de texto 6">
            <a:extLst>
              <a:ext uri="{FF2B5EF4-FFF2-40B4-BE49-F238E27FC236}">
                <a16:creationId xmlns:a16="http://schemas.microsoft.com/office/drawing/2014/main" id="{E5999A33-6338-4032-9A33-B88454F92AEF}"/>
              </a:ext>
            </a:extLst>
          </p:cNvPr>
          <p:cNvSpPr>
            <a:spLocks noGrp="1"/>
          </p:cNvSpPr>
          <p:nvPr>
            <p:ph type="body" sz="quarter" idx="25" hasCustomPrompt="1"/>
          </p:nvPr>
        </p:nvSpPr>
        <p:spPr>
          <a:xfrm>
            <a:off x="227013" y="1484313"/>
            <a:ext cx="11737975" cy="1868485"/>
          </a:xfrm>
          <a:prstGeom prst="rect">
            <a:avLst/>
          </a:prstGeom>
        </p:spPr>
        <p:txBody>
          <a:bodyPr/>
          <a:lstStyle>
            <a:lvl1pPr marL="0" indent="0">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s-ES"/>
              <a:t>Insertar texto</a:t>
            </a:r>
          </a:p>
        </p:txBody>
      </p:sp>
      <p:sp>
        <p:nvSpPr>
          <p:cNvPr id="18" name="Elipse 17">
            <a:extLst>
              <a:ext uri="{FF2B5EF4-FFF2-40B4-BE49-F238E27FC236}">
                <a16:creationId xmlns:a16="http://schemas.microsoft.com/office/drawing/2014/main" id="{BAFCEBAC-0409-4A61-AC04-648AF9260D40}"/>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6" name="Marcador de número de diapositiva 8">
            <a:extLst>
              <a:ext uri="{FF2B5EF4-FFF2-40B4-BE49-F238E27FC236}">
                <a16:creationId xmlns:a16="http://schemas.microsoft.com/office/drawing/2014/main" id="{A109893A-98FD-40B6-864B-EBD137B09228}"/>
              </a:ext>
            </a:extLst>
          </p:cNvPr>
          <p:cNvSpPr>
            <a:spLocks noGrp="1"/>
          </p:cNvSpPr>
          <p:nvPr>
            <p:ph type="sldNum" sz="quarter" idx="12"/>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17" name="Rectángulo 16">
            <a:extLst>
              <a:ext uri="{FF2B5EF4-FFF2-40B4-BE49-F238E27FC236}">
                <a16:creationId xmlns:a16="http://schemas.microsoft.com/office/drawing/2014/main" id="{275CD42E-C57B-4DDA-A80F-FC80628AC65F}"/>
              </a:ext>
            </a:extLst>
          </p:cNvPr>
          <p:cNvSpPr/>
          <p:nvPr userDrawn="1"/>
        </p:nvSpPr>
        <p:spPr>
          <a:xfrm>
            <a:off x="0" y="241735"/>
            <a:ext cx="5580063" cy="486926"/>
          </a:xfrm>
          <a:prstGeom prst="rect">
            <a:avLst/>
          </a:prstGeom>
          <a:solidFill>
            <a:srgbClr val="19215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2" name="Marcador de texto 3">
            <a:extLst>
              <a:ext uri="{FF2B5EF4-FFF2-40B4-BE49-F238E27FC236}">
                <a16:creationId xmlns:a16="http://schemas.microsoft.com/office/drawing/2014/main" id="{5F7228B2-494B-424E-91B0-71DB3FE0B361}"/>
              </a:ext>
            </a:extLst>
          </p:cNvPr>
          <p:cNvSpPr>
            <a:spLocks noGrp="1"/>
          </p:cNvSpPr>
          <p:nvPr>
            <p:ph type="body" sz="quarter" idx="14"/>
          </p:nvPr>
        </p:nvSpPr>
        <p:spPr>
          <a:xfrm>
            <a:off x="515938" y="726746"/>
            <a:ext cx="5358606" cy="474271"/>
          </a:xfrm>
          <a:prstGeom prst="rect">
            <a:avLst/>
          </a:prstGeom>
        </p:spPr>
        <p:txBody>
          <a:bodyPr>
            <a:noAutofit/>
          </a:bodyPr>
          <a:lstStyle>
            <a:lvl1pPr marL="0" indent="0">
              <a:buNone/>
              <a:defRPr sz="1400" b="1">
                <a:solidFill>
                  <a:srgbClr val="4858D0"/>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s-ES"/>
          </a:p>
        </p:txBody>
      </p:sp>
      <p:cxnSp>
        <p:nvCxnSpPr>
          <p:cNvPr id="23" name="Conector recto 22">
            <a:extLst>
              <a:ext uri="{FF2B5EF4-FFF2-40B4-BE49-F238E27FC236}">
                <a16:creationId xmlns:a16="http://schemas.microsoft.com/office/drawing/2014/main" id="{4B0C8474-3882-4106-BCB7-8F92D8AA7580}"/>
              </a:ext>
            </a:extLst>
          </p:cNvPr>
          <p:cNvCxnSpPr>
            <a:cxnSpLocks/>
          </p:cNvCxnSpPr>
          <p:nvPr userDrawn="1"/>
        </p:nvCxnSpPr>
        <p:spPr>
          <a:xfrm>
            <a:off x="-104775" y="1254128"/>
            <a:ext cx="3378467" cy="0"/>
          </a:xfrm>
          <a:prstGeom prst="line">
            <a:avLst/>
          </a:prstGeom>
          <a:ln w="34925">
            <a:solidFill>
              <a:srgbClr val="EDF0F8"/>
            </a:solidFill>
          </a:ln>
        </p:spPr>
        <p:style>
          <a:lnRef idx="1">
            <a:schemeClr val="accent1"/>
          </a:lnRef>
          <a:fillRef idx="0">
            <a:schemeClr val="accent1"/>
          </a:fillRef>
          <a:effectRef idx="0">
            <a:schemeClr val="accent1"/>
          </a:effectRef>
          <a:fontRef idx="minor">
            <a:schemeClr val="tx1"/>
          </a:fontRef>
        </p:style>
      </p:cxnSp>
      <p:sp>
        <p:nvSpPr>
          <p:cNvPr id="24" name="Rectángulo 23">
            <a:extLst>
              <a:ext uri="{FF2B5EF4-FFF2-40B4-BE49-F238E27FC236}">
                <a16:creationId xmlns:a16="http://schemas.microsoft.com/office/drawing/2014/main" id="{4F44201F-6F04-4721-BD6E-EEAEC16A7109}"/>
              </a:ext>
            </a:extLst>
          </p:cNvPr>
          <p:cNvSpPr/>
          <p:nvPr userDrawn="1"/>
        </p:nvSpPr>
        <p:spPr>
          <a:xfrm>
            <a:off x="515937" y="241735"/>
            <a:ext cx="5580063" cy="486926"/>
          </a:xfrm>
          <a:prstGeom prst="rect">
            <a:avLst/>
          </a:prstGeom>
          <a:solidFill>
            <a:srgbClr val="192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5" name="Marcador de texto 3">
            <a:extLst>
              <a:ext uri="{FF2B5EF4-FFF2-40B4-BE49-F238E27FC236}">
                <a16:creationId xmlns:a16="http://schemas.microsoft.com/office/drawing/2014/main" id="{3398AA3E-7AED-4768-8970-638DA51AB952}"/>
              </a:ext>
            </a:extLst>
          </p:cNvPr>
          <p:cNvSpPr>
            <a:spLocks noGrp="1"/>
          </p:cNvSpPr>
          <p:nvPr>
            <p:ph type="body" sz="quarter" idx="13" hasCustomPrompt="1"/>
          </p:nvPr>
        </p:nvSpPr>
        <p:spPr>
          <a:xfrm>
            <a:off x="515937" y="241734"/>
            <a:ext cx="5358607" cy="470001"/>
          </a:xfrm>
          <a:prstGeom prst="rect">
            <a:avLst/>
          </a:prstGeom>
        </p:spPr>
        <p:txBody>
          <a:bodyPr/>
          <a:lstStyle>
            <a:lvl1pPr marL="0" indent="0">
              <a:buNone/>
              <a:tabLst>
                <a:tab pos="2333625" algn="l"/>
              </a:tabLst>
              <a:defRPr sz="2400" b="1">
                <a:solidFill>
                  <a:srgbClr val="EDF0F8"/>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pic>
        <p:nvPicPr>
          <p:cNvPr id="31" name="Imagen 30" descr="Icono&#10;&#10;Descripción generada automáticamente con confianza media">
            <a:extLst>
              <a:ext uri="{FF2B5EF4-FFF2-40B4-BE49-F238E27FC236}">
                <a16:creationId xmlns:a16="http://schemas.microsoft.com/office/drawing/2014/main" id="{405AE710-F2D9-4EDD-97E0-93AD6D6DA6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5830" y="234803"/>
            <a:ext cx="1124944" cy="356823"/>
          </a:xfrm>
          <a:prstGeom prst="rect">
            <a:avLst/>
          </a:prstGeom>
        </p:spPr>
      </p:pic>
      <p:sp>
        <p:nvSpPr>
          <p:cNvPr id="32" name="CuadroTexto 31">
            <a:extLst>
              <a:ext uri="{FF2B5EF4-FFF2-40B4-BE49-F238E27FC236}">
                <a16:creationId xmlns:a16="http://schemas.microsoft.com/office/drawing/2014/main" id="{70DA8445-EF3F-4F1B-B897-D9FD8F312B2D}"/>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2022. Confidential.</a:t>
            </a:r>
          </a:p>
        </p:txBody>
      </p:sp>
      <p:sp>
        <p:nvSpPr>
          <p:cNvPr id="33" name="Marcador de texto 16">
            <a:extLst>
              <a:ext uri="{FF2B5EF4-FFF2-40B4-BE49-F238E27FC236}">
                <a16:creationId xmlns:a16="http://schemas.microsoft.com/office/drawing/2014/main" id="{6B3F1239-2855-41DD-B502-211F60BA41BC}"/>
              </a:ext>
            </a:extLst>
          </p:cNvPr>
          <p:cNvSpPr>
            <a:spLocks noGrp="1"/>
          </p:cNvSpPr>
          <p:nvPr>
            <p:ph type="body" sz="quarter" idx="26" hasCustomPrompt="1"/>
          </p:nvPr>
        </p:nvSpPr>
        <p:spPr>
          <a:xfrm>
            <a:off x="227013" y="6592400"/>
            <a:ext cx="1639887" cy="256076"/>
          </a:xfrm>
          <a:prstGeom prst="rect">
            <a:avLst/>
          </a:prstGeom>
        </p:spPr>
        <p:txBody>
          <a:bodyPr/>
          <a:lstStyle>
            <a:lvl1pPr marL="0" indent="0">
              <a:buNone/>
              <a:defRPr sz="900">
                <a:solidFill>
                  <a:srgbClr val="19215F"/>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35174918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ítulos en columnas">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65F72C1C-2E61-41B5-88FE-0AFBD8525356}"/>
              </a:ext>
            </a:extLst>
          </p:cNvPr>
          <p:cNvSpPr>
            <a:spLocks noGrp="1"/>
          </p:cNvSpPr>
          <p:nvPr>
            <p:ph type="body" sz="quarter" idx="13" hasCustomPrompt="1"/>
          </p:nvPr>
        </p:nvSpPr>
        <p:spPr>
          <a:xfrm>
            <a:off x="2020097" y="1484313"/>
            <a:ext cx="2347827" cy="416171"/>
          </a:xfrm>
          <a:prstGeom prst="rect">
            <a:avLst/>
          </a:prstGeom>
        </p:spPr>
        <p:txBody>
          <a:bodyPr>
            <a:noAutofit/>
          </a:bodyPr>
          <a:lstStyle>
            <a:lvl1pPr marL="0" indent="0" algn="ctr">
              <a:buNone/>
              <a:defRPr sz="2400" b="1">
                <a:solidFill>
                  <a:srgbClr val="20275E"/>
                </a:solidFill>
                <a:latin typeface="Roboto" panose="02000000000000000000" pitchFamily="2" charset="0"/>
                <a:ea typeface="Roboto" panose="02000000000000000000" pitchFamily="2" charset="0"/>
              </a:defRPr>
            </a:lvl1pPr>
          </a:lstStyle>
          <a:p>
            <a:pPr lvl="0"/>
            <a:r>
              <a:rPr lang="es-ES"/>
              <a:t>Subtítulo 1</a:t>
            </a:r>
          </a:p>
        </p:txBody>
      </p:sp>
      <p:sp>
        <p:nvSpPr>
          <p:cNvPr id="10" name="Marcador de texto 9">
            <a:extLst>
              <a:ext uri="{FF2B5EF4-FFF2-40B4-BE49-F238E27FC236}">
                <a16:creationId xmlns:a16="http://schemas.microsoft.com/office/drawing/2014/main" id="{99F3D12D-E650-499D-A587-D1D7727550D7}"/>
              </a:ext>
            </a:extLst>
          </p:cNvPr>
          <p:cNvSpPr>
            <a:spLocks noGrp="1"/>
          </p:cNvSpPr>
          <p:nvPr>
            <p:ph type="body" sz="quarter" idx="14" hasCustomPrompt="1"/>
          </p:nvPr>
        </p:nvSpPr>
        <p:spPr>
          <a:xfrm>
            <a:off x="2020886" y="4078878"/>
            <a:ext cx="2347827" cy="416171"/>
          </a:xfrm>
          <a:prstGeom prst="rect">
            <a:avLst/>
          </a:prstGeom>
        </p:spPr>
        <p:txBody>
          <a:bodyPr>
            <a:noAutofit/>
          </a:bodyPr>
          <a:lstStyle>
            <a:lvl1pPr marL="0" indent="0" algn="ctr">
              <a:buNone/>
              <a:defRPr sz="2400" b="1">
                <a:solidFill>
                  <a:srgbClr val="20275E"/>
                </a:solidFill>
                <a:latin typeface="Roboto" panose="02000000000000000000" pitchFamily="2" charset="0"/>
                <a:ea typeface="Roboto" panose="02000000000000000000" pitchFamily="2" charset="0"/>
              </a:defRPr>
            </a:lvl1pPr>
          </a:lstStyle>
          <a:p>
            <a:pPr lvl="0"/>
            <a:r>
              <a:rPr lang="es-ES"/>
              <a:t>Subtítulo 2</a:t>
            </a:r>
          </a:p>
        </p:txBody>
      </p:sp>
      <p:sp>
        <p:nvSpPr>
          <p:cNvPr id="16" name="Marcador de texto 15">
            <a:extLst>
              <a:ext uri="{FF2B5EF4-FFF2-40B4-BE49-F238E27FC236}">
                <a16:creationId xmlns:a16="http://schemas.microsoft.com/office/drawing/2014/main" id="{56C88A82-88D7-4209-B63E-48D0A7327908}"/>
              </a:ext>
            </a:extLst>
          </p:cNvPr>
          <p:cNvSpPr>
            <a:spLocks noGrp="1"/>
          </p:cNvSpPr>
          <p:nvPr>
            <p:ph type="body" sz="quarter" idx="15" hasCustomPrompt="1"/>
          </p:nvPr>
        </p:nvSpPr>
        <p:spPr>
          <a:xfrm>
            <a:off x="7439025" y="1484313"/>
            <a:ext cx="2347827" cy="416171"/>
          </a:xfrm>
          <a:prstGeom prst="rect">
            <a:avLst/>
          </a:prstGeom>
        </p:spPr>
        <p:txBody>
          <a:bodyPr>
            <a:noAutofit/>
          </a:bodyPr>
          <a:lstStyle>
            <a:lvl1pPr marL="0" indent="0" algn="ctr">
              <a:buNone/>
              <a:defRPr sz="2400" b="1">
                <a:solidFill>
                  <a:srgbClr val="20275E"/>
                </a:solidFill>
                <a:latin typeface="Roboto" panose="02000000000000000000" pitchFamily="2" charset="0"/>
                <a:ea typeface="Roboto" panose="02000000000000000000" pitchFamily="2" charset="0"/>
              </a:defRPr>
            </a:lvl1pPr>
          </a:lstStyle>
          <a:p>
            <a:pPr lvl="0"/>
            <a:r>
              <a:rPr lang="es-ES"/>
              <a:t>Subtítulo 3</a:t>
            </a:r>
          </a:p>
        </p:txBody>
      </p:sp>
      <p:sp>
        <p:nvSpPr>
          <p:cNvPr id="18" name="Marcador de texto 17">
            <a:extLst>
              <a:ext uri="{FF2B5EF4-FFF2-40B4-BE49-F238E27FC236}">
                <a16:creationId xmlns:a16="http://schemas.microsoft.com/office/drawing/2014/main" id="{281B5D41-6E02-414F-A777-C08EAE08CA89}"/>
              </a:ext>
            </a:extLst>
          </p:cNvPr>
          <p:cNvSpPr>
            <a:spLocks noGrp="1"/>
          </p:cNvSpPr>
          <p:nvPr>
            <p:ph type="body" sz="quarter" idx="16" hasCustomPrompt="1"/>
          </p:nvPr>
        </p:nvSpPr>
        <p:spPr>
          <a:xfrm>
            <a:off x="7439814" y="4078878"/>
            <a:ext cx="2347827" cy="416171"/>
          </a:xfrm>
          <a:prstGeom prst="rect">
            <a:avLst/>
          </a:prstGeom>
        </p:spPr>
        <p:txBody>
          <a:bodyPr>
            <a:noAutofit/>
          </a:bodyPr>
          <a:lstStyle>
            <a:lvl1pPr marL="0" indent="0" algn="ctr">
              <a:buNone/>
              <a:defRPr sz="2400" b="1">
                <a:solidFill>
                  <a:srgbClr val="20275E"/>
                </a:solidFill>
                <a:latin typeface="Roboto" panose="02000000000000000000" pitchFamily="2" charset="0"/>
                <a:ea typeface="Roboto" panose="02000000000000000000" pitchFamily="2" charset="0"/>
              </a:defRPr>
            </a:lvl1pPr>
          </a:lstStyle>
          <a:p>
            <a:pPr lvl="0"/>
            <a:r>
              <a:rPr lang="es-ES"/>
              <a:t>Subtítulo 4</a:t>
            </a:r>
          </a:p>
        </p:txBody>
      </p:sp>
      <p:sp>
        <p:nvSpPr>
          <p:cNvPr id="20" name="Marcador de texto 19">
            <a:extLst>
              <a:ext uri="{FF2B5EF4-FFF2-40B4-BE49-F238E27FC236}">
                <a16:creationId xmlns:a16="http://schemas.microsoft.com/office/drawing/2014/main" id="{DEE1A967-94D6-4833-B5A5-D9FAC9307C55}"/>
              </a:ext>
            </a:extLst>
          </p:cNvPr>
          <p:cNvSpPr>
            <a:spLocks noGrp="1"/>
          </p:cNvSpPr>
          <p:nvPr>
            <p:ph type="body" sz="quarter" idx="17" hasCustomPrompt="1"/>
          </p:nvPr>
        </p:nvSpPr>
        <p:spPr>
          <a:xfrm>
            <a:off x="1456851" y="1978340"/>
            <a:ext cx="3476688" cy="1898887"/>
          </a:xfrm>
          <a:prstGeom prst="rect">
            <a:avLst/>
          </a:prstGeom>
        </p:spPr>
        <p:txBody>
          <a:bodyPr>
            <a:noAutofit/>
          </a:bodyPr>
          <a:lstStyle>
            <a:lvl1pPr marL="0" indent="0" algn="ctr">
              <a:lnSpc>
                <a:spcPct val="100000"/>
              </a:lnSpc>
              <a:buNone/>
              <a:defRPr sz="1600">
                <a:solidFill>
                  <a:schemeClr val="tx2"/>
                </a:solidFill>
                <a:latin typeface="Roboto" panose="02000000000000000000" pitchFamily="2" charset="0"/>
                <a:ea typeface="Roboto" panose="02000000000000000000" pitchFamily="2" charset="0"/>
              </a:defRPr>
            </a:lvl1pPr>
          </a:lstStyle>
          <a:p>
            <a:pPr lvl="0"/>
            <a:r>
              <a:rPr lang="es-ES"/>
              <a:t>Haga clic para agregar contenido de texto</a:t>
            </a:r>
          </a:p>
        </p:txBody>
      </p:sp>
      <p:sp>
        <p:nvSpPr>
          <p:cNvPr id="23" name="Marcador de texto 22">
            <a:extLst>
              <a:ext uri="{FF2B5EF4-FFF2-40B4-BE49-F238E27FC236}">
                <a16:creationId xmlns:a16="http://schemas.microsoft.com/office/drawing/2014/main" id="{00FE2A69-E66C-4A55-A527-8AFF24849805}"/>
              </a:ext>
            </a:extLst>
          </p:cNvPr>
          <p:cNvSpPr>
            <a:spLocks noGrp="1"/>
          </p:cNvSpPr>
          <p:nvPr>
            <p:ph type="body" sz="quarter" idx="18" hasCustomPrompt="1"/>
          </p:nvPr>
        </p:nvSpPr>
        <p:spPr>
          <a:xfrm>
            <a:off x="1456851" y="4582430"/>
            <a:ext cx="3476688" cy="1898679"/>
          </a:xfrm>
          <a:prstGeom prst="rect">
            <a:avLst/>
          </a:prstGeom>
        </p:spPr>
        <p:txBody>
          <a:bodyPr>
            <a:noAutofit/>
          </a:bodyPr>
          <a:lstStyle>
            <a:lvl1pPr marL="0" indent="0" algn="ctr">
              <a:lnSpc>
                <a:spcPct val="100000"/>
              </a:lnSpc>
              <a:buNone/>
              <a:defRPr lang="es-ES" sz="1600" kern="1200" dirty="0" smtClean="0">
                <a:solidFill>
                  <a:schemeClr val="tx2"/>
                </a:solidFill>
                <a:latin typeface="Roboto" panose="02000000000000000000" pitchFamily="2" charset="0"/>
                <a:ea typeface="Roboto" panose="02000000000000000000" pitchFamily="2" charset="0"/>
                <a:cs typeface="+mn-cs"/>
              </a:defRPr>
            </a:lvl1pPr>
          </a:lstStyle>
          <a:p>
            <a:pPr lvl="0"/>
            <a:r>
              <a:rPr lang="es-ES"/>
              <a:t>Haga clic para agregar contenido de texto</a:t>
            </a:r>
          </a:p>
          <a:p>
            <a:pPr lvl="0"/>
            <a:endParaRPr lang="es-ES"/>
          </a:p>
        </p:txBody>
      </p:sp>
      <p:sp>
        <p:nvSpPr>
          <p:cNvPr id="25" name="Marcador de texto 24">
            <a:extLst>
              <a:ext uri="{FF2B5EF4-FFF2-40B4-BE49-F238E27FC236}">
                <a16:creationId xmlns:a16="http://schemas.microsoft.com/office/drawing/2014/main" id="{C07807A6-CDF7-46FA-97A7-C2FEFAAE4504}"/>
              </a:ext>
            </a:extLst>
          </p:cNvPr>
          <p:cNvSpPr>
            <a:spLocks noGrp="1"/>
          </p:cNvSpPr>
          <p:nvPr>
            <p:ph type="body" sz="quarter" idx="19" hasCustomPrompt="1"/>
          </p:nvPr>
        </p:nvSpPr>
        <p:spPr>
          <a:xfrm>
            <a:off x="6874988" y="1978475"/>
            <a:ext cx="3476688" cy="1898679"/>
          </a:xfrm>
          <a:prstGeom prst="rect">
            <a:avLst/>
          </a:prstGeom>
        </p:spPr>
        <p:txBody>
          <a:bodyPr>
            <a:noAutofit/>
          </a:bodyPr>
          <a:lstStyle>
            <a:lvl1pPr marL="0" indent="0" algn="ctr">
              <a:lnSpc>
                <a:spcPct val="100000"/>
              </a:lnSpc>
              <a:buNone/>
              <a:defRPr sz="1600">
                <a:solidFill>
                  <a:schemeClr val="tx2"/>
                </a:solidFill>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a:t>Haga clic para agregar contenido de texto</a:t>
            </a:r>
          </a:p>
        </p:txBody>
      </p:sp>
      <p:sp>
        <p:nvSpPr>
          <p:cNvPr id="27" name="Marcador de texto 26">
            <a:extLst>
              <a:ext uri="{FF2B5EF4-FFF2-40B4-BE49-F238E27FC236}">
                <a16:creationId xmlns:a16="http://schemas.microsoft.com/office/drawing/2014/main" id="{F18655F4-9846-47F7-84CE-FB60F5834013}"/>
              </a:ext>
            </a:extLst>
          </p:cNvPr>
          <p:cNvSpPr>
            <a:spLocks noGrp="1"/>
          </p:cNvSpPr>
          <p:nvPr>
            <p:ph type="body" sz="quarter" idx="20" hasCustomPrompt="1"/>
          </p:nvPr>
        </p:nvSpPr>
        <p:spPr>
          <a:xfrm>
            <a:off x="6875778" y="4582430"/>
            <a:ext cx="3476687" cy="1898679"/>
          </a:xfrm>
          <a:prstGeom prst="rect">
            <a:avLst/>
          </a:prstGeom>
        </p:spPr>
        <p:txBody>
          <a:bodyPr>
            <a:noAutofit/>
          </a:bodyPr>
          <a:lstStyle>
            <a:lvl1pPr marL="0" indent="0" algn="ctr">
              <a:lnSpc>
                <a:spcPct val="100000"/>
              </a:lnSpc>
              <a:buNone/>
              <a:defRPr lang="es-ES" sz="1600" kern="1200" dirty="0" smtClean="0">
                <a:solidFill>
                  <a:schemeClr val="tx2"/>
                </a:solidFill>
                <a:latin typeface="Roboto" panose="02000000000000000000" pitchFamily="2" charset="0"/>
                <a:ea typeface="Roboto" panose="02000000000000000000" pitchFamily="2" charset="0"/>
                <a:cs typeface="+mn-cs"/>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a:t>Haga clic para agregar contenido de texto</a:t>
            </a:r>
          </a:p>
        </p:txBody>
      </p:sp>
      <p:sp>
        <p:nvSpPr>
          <p:cNvPr id="33" name="Elipse 32">
            <a:extLst>
              <a:ext uri="{FF2B5EF4-FFF2-40B4-BE49-F238E27FC236}">
                <a16:creationId xmlns:a16="http://schemas.microsoft.com/office/drawing/2014/main" id="{B3ECCC3E-DFCC-4BA7-934B-8A02AA96A594}"/>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34" name="Marcador de número de diapositiva 8">
            <a:extLst>
              <a:ext uri="{FF2B5EF4-FFF2-40B4-BE49-F238E27FC236}">
                <a16:creationId xmlns:a16="http://schemas.microsoft.com/office/drawing/2014/main" id="{32294187-E1AD-4E30-871F-860C6776DE40}"/>
              </a:ext>
            </a:extLst>
          </p:cNvPr>
          <p:cNvSpPr>
            <a:spLocks noGrp="1"/>
          </p:cNvSpPr>
          <p:nvPr>
            <p:ph type="sldNum" sz="quarter" idx="12"/>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28" name="Rectángulo 27">
            <a:extLst>
              <a:ext uri="{FF2B5EF4-FFF2-40B4-BE49-F238E27FC236}">
                <a16:creationId xmlns:a16="http://schemas.microsoft.com/office/drawing/2014/main" id="{D34F78D3-3781-4C29-BBD3-477B3E22BF52}"/>
              </a:ext>
            </a:extLst>
          </p:cNvPr>
          <p:cNvSpPr/>
          <p:nvPr userDrawn="1"/>
        </p:nvSpPr>
        <p:spPr>
          <a:xfrm>
            <a:off x="0" y="241735"/>
            <a:ext cx="5580063" cy="486926"/>
          </a:xfrm>
          <a:prstGeom prst="rect">
            <a:avLst/>
          </a:prstGeom>
          <a:solidFill>
            <a:srgbClr val="19215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9" name="Marcador de texto 3">
            <a:extLst>
              <a:ext uri="{FF2B5EF4-FFF2-40B4-BE49-F238E27FC236}">
                <a16:creationId xmlns:a16="http://schemas.microsoft.com/office/drawing/2014/main" id="{ED23BE30-1035-4DA0-87B2-5EAE5E412746}"/>
              </a:ext>
            </a:extLst>
          </p:cNvPr>
          <p:cNvSpPr>
            <a:spLocks noGrp="1"/>
          </p:cNvSpPr>
          <p:nvPr>
            <p:ph type="body" sz="quarter" idx="21"/>
          </p:nvPr>
        </p:nvSpPr>
        <p:spPr>
          <a:xfrm>
            <a:off x="515938" y="726746"/>
            <a:ext cx="5358606" cy="474271"/>
          </a:xfrm>
          <a:prstGeom prst="rect">
            <a:avLst/>
          </a:prstGeom>
        </p:spPr>
        <p:txBody>
          <a:bodyPr>
            <a:noAutofit/>
          </a:bodyPr>
          <a:lstStyle>
            <a:lvl1pPr marL="0" indent="0">
              <a:buNone/>
              <a:defRPr sz="1400" b="1">
                <a:solidFill>
                  <a:srgbClr val="4858D0"/>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s-ES"/>
          </a:p>
        </p:txBody>
      </p:sp>
      <p:cxnSp>
        <p:nvCxnSpPr>
          <p:cNvPr id="30" name="Conector recto 29">
            <a:extLst>
              <a:ext uri="{FF2B5EF4-FFF2-40B4-BE49-F238E27FC236}">
                <a16:creationId xmlns:a16="http://schemas.microsoft.com/office/drawing/2014/main" id="{F4427CE5-0F0C-4F26-A4B9-EA60589D3CD1}"/>
              </a:ext>
            </a:extLst>
          </p:cNvPr>
          <p:cNvCxnSpPr>
            <a:cxnSpLocks/>
          </p:cNvCxnSpPr>
          <p:nvPr userDrawn="1"/>
        </p:nvCxnSpPr>
        <p:spPr>
          <a:xfrm>
            <a:off x="-104775" y="1254128"/>
            <a:ext cx="3378467" cy="0"/>
          </a:xfrm>
          <a:prstGeom prst="line">
            <a:avLst/>
          </a:prstGeom>
          <a:ln w="34925">
            <a:solidFill>
              <a:srgbClr val="EDF0F8"/>
            </a:solidFill>
          </a:ln>
        </p:spPr>
        <p:style>
          <a:lnRef idx="1">
            <a:schemeClr val="accent1"/>
          </a:lnRef>
          <a:fillRef idx="0">
            <a:schemeClr val="accent1"/>
          </a:fillRef>
          <a:effectRef idx="0">
            <a:schemeClr val="accent1"/>
          </a:effectRef>
          <a:fontRef idx="minor">
            <a:schemeClr val="tx1"/>
          </a:fontRef>
        </p:style>
      </p:cxnSp>
      <p:sp>
        <p:nvSpPr>
          <p:cNvPr id="31" name="Rectángulo 30">
            <a:extLst>
              <a:ext uri="{FF2B5EF4-FFF2-40B4-BE49-F238E27FC236}">
                <a16:creationId xmlns:a16="http://schemas.microsoft.com/office/drawing/2014/main" id="{5512FAF4-4BB1-42C3-862D-5F3B9814986D}"/>
              </a:ext>
            </a:extLst>
          </p:cNvPr>
          <p:cNvSpPr/>
          <p:nvPr userDrawn="1"/>
        </p:nvSpPr>
        <p:spPr>
          <a:xfrm>
            <a:off x="515937" y="241735"/>
            <a:ext cx="5580063" cy="486926"/>
          </a:xfrm>
          <a:prstGeom prst="rect">
            <a:avLst/>
          </a:prstGeom>
          <a:solidFill>
            <a:srgbClr val="192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32" name="Marcador de texto 3">
            <a:extLst>
              <a:ext uri="{FF2B5EF4-FFF2-40B4-BE49-F238E27FC236}">
                <a16:creationId xmlns:a16="http://schemas.microsoft.com/office/drawing/2014/main" id="{D07D5455-2F45-4F29-BD37-797D9D8FE986}"/>
              </a:ext>
            </a:extLst>
          </p:cNvPr>
          <p:cNvSpPr>
            <a:spLocks noGrp="1"/>
          </p:cNvSpPr>
          <p:nvPr>
            <p:ph type="body" sz="quarter" idx="22" hasCustomPrompt="1"/>
          </p:nvPr>
        </p:nvSpPr>
        <p:spPr>
          <a:xfrm>
            <a:off x="515937" y="241734"/>
            <a:ext cx="5358607" cy="470001"/>
          </a:xfrm>
          <a:prstGeom prst="rect">
            <a:avLst/>
          </a:prstGeom>
        </p:spPr>
        <p:txBody>
          <a:bodyPr/>
          <a:lstStyle>
            <a:lvl1pPr marL="0" indent="0">
              <a:buNone/>
              <a:tabLst>
                <a:tab pos="2333625" algn="l"/>
              </a:tabLst>
              <a:defRPr sz="2400" b="1">
                <a:solidFill>
                  <a:srgbClr val="EDF0F8"/>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pic>
        <p:nvPicPr>
          <p:cNvPr id="38" name="Imagen 37" descr="Icono&#10;&#10;Descripción generada automáticamente con confianza media">
            <a:extLst>
              <a:ext uri="{FF2B5EF4-FFF2-40B4-BE49-F238E27FC236}">
                <a16:creationId xmlns:a16="http://schemas.microsoft.com/office/drawing/2014/main" id="{01AF5DB4-0211-47B0-9111-D53BF90053F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5830" y="234803"/>
            <a:ext cx="1124944" cy="356823"/>
          </a:xfrm>
          <a:prstGeom prst="rect">
            <a:avLst/>
          </a:prstGeom>
        </p:spPr>
      </p:pic>
      <p:sp>
        <p:nvSpPr>
          <p:cNvPr id="39" name="CuadroTexto 38">
            <a:extLst>
              <a:ext uri="{FF2B5EF4-FFF2-40B4-BE49-F238E27FC236}">
                <a16:creationId xmlns:a16="http://schemas.microsoft.com/office/drawing/2014/main" id="{7135B549-0A0A-4A3E-9BA4-D6A6C88B0D99}"/>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2022. Confidential.</a:t>
            </a:r>
          </a:p>
        </p:txBody>
      </p:sp>
      <p:sp>
        <p:nvSpPr>
          <p:cNvPr id="40" name="Marcador de texto 16">
            <a:extLst>
              <a:ext uri="{FF2B5EF4-FFF2-40B4-BE49-F238E27FC236}">
                <a16:creationId xmlns:a16="http://schemas.microsoft.com/office/drawing/2014/main" id="{31397E72-3E2C-40A6-A735-4560F9C5FA36}"/>
              </a:ext>
            </a:extLst>
          </p:cNvPr>
          <p:cNvSpPr>
            <a:spLocks noGrp="1"/>
          </p:cNvSpPr>
          <p:nvPr>
            <p:ph type="body" sz="quarter" idx="23" hasCustomPrompt="1"/>
          </p:nvPr>
        </p:nvSpPr>
        <p:spPr>
          <a:xfrm>
            <a:off x="227013" y="6592400"/>
            <a:ext cx="1639887" cy="256076"/>
          </a:xfrm>
          <a:prstGeom prst="rect">
            <a:avLst/>
          </a:prstGeom>
        </p:spPr>
        <p:txBody>
          <a:bodyPr/>
          <a:lstStyle>
            <a:lvl1pPr marL="0" indent="0">
              <a:buNone/>
              <a:defRPr sz="900">
                <a:solidFill>
                  <a:srgbClr val="19215F"/>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21265722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martArt vertical">
    <p:spTree>
      <p:nvGrpSpPr>
        <p:cNvPr id="1" name=""/>
        <p:cNvGrpSpPr/>
        <p:nvPr/>
      </p:nvGrpSpPr>
      <p:grpSpPr>
        <a:xfrm>
          <a:off x="0" y="0"/>
          <a:ext cx="0" cy="0"/>
          <a:chOff x="0" y="0"/>
          <a:chExt cx="0" cy="0"/>
        </a:xfrm>
      </p:grpSpPr>
      <p:sp>
        <p:nvSpPr>
          <p:cNvPr id="7" name="Marcador de SmartArt 6">
            <a:extLst>
              <a:ext uri="{FF2B5EF4-FFF2-40B4-BE49-F238E27FC236}">
                <a16:creationId xmlns:a16="http://schemas.microsoft.com/office/drawing/2014/main" id="{C5C2CA59-979B-4887-9535-BF51B7E09450}"/>
              </a:ext>
            </a:extLst>
          </p:cNvPr>
          <p:cNvSpPr>
            <a:spLocks noGrp="1"/>
          </p:cNvSpPr>
          <p:nvPr>
            <p:ph type="dgm" sz="quarter" idx="13"/>
          </p:nvPr>
        </p:nvSpPr>
        <p:spPr>
          <a:xfrm>
            <a:off x="4572000" y="1484315"/>
            <a:ext cx="7392987" cy="5005384"/>
          </a:xfrm>
          <a:prstGeom prst="rect">
            <a:avLst/>
          </a:prstGeom>
        </p:spPr>
        <p:txBody>
          <a:bodyPr/>
          <a:lstStyle/>
          <a:p>
            <a:endParaRPr lang="es-ES"/>
          </a:p>
        </p:txBody>
      </p:sp>
      <p:sp>
        <p:nvSpPr>
          <p:cNvPr id="5" name="Marcador de texto 4">
            <a:extLst>
              <a:ext uri="{FF2B5EF4-FFF2-40B4-BE49-F238E27FC236}">
                <a16:creationId xmlns:a16="http://schemas.microsoft.com/office/drawing/2014/main" id="{D3E65102-9085-4F47-A9A8-4717180D2B69}"/>
              </a:ext>
            </a:extLst>
          </p:cNvPr>
          <p:cNvSpPr>
            <a:spLocks noGrp="1"/>
          </p:cNvSpPr>
          <p:nvPr>
            <p:ph type="body" sz="quarter" idx="14"/>
          </p:nvPr>
        </p:nvSpPr>
        <p:spPr>
          <a:xfrm>
            <a:off x="227013" y="1484315"/>
            <a:ext cx="4032250" cy="5005381"/>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21" name="Elipse 20">
            <a:extLst>
              <a:ext uri="{FF2B5EF4-FFF2-40B4-BE49-F238E27FC236}">
                <a16:creationId xmlns:a16="http://schemas.microsoft.com/office/drawing/2014/main" id="{58820897-B65F-40F3-A23A-E2B4B559B897}"/>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2" name="Marcador de número de diapositiva 8">
            <a:extLst>
              <a:ext uri="{FF2B5EF4-FFF2-40B4-BE49-F238E27FC236}">
                <a16:creationId xmlns:a16="http://schemas.microsoft.com/office/drawing/2014/main" id="{03124E94-30A9-415A-BB40-15E70ADB25B6}"/>
              </a:ext>
            </a:extLst>
          </p:cNvPr>
          <p:cNvSpPr>
            <a:spLocks noGrp="1"/>
          </p:cNvSpPr>
          <p:nvPr>
            <p:ph type="sldNum" sz="quarter" idx="12"/>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16" name="Rectángulo 15">
            <a:extLst>
              <a:ext uri="{FF2B5EF4-FFF2-40B4-BE49-F238E27FC236}">
                <a16:creationId xmlns:a16="http://schemas.microsoft.com/office/drawing/2014/main" id="{E407573A-A471-4084-A200-F787F55E186E}"/>
              </a:ext>
            </a:extLst>
          </p:cNvPr>
          <p:cNvSpPr/>
          <p:nvPr userDrawn="1"/>
        </p:nvSpPr>
        <p:spPr>
          <a:xfrm>
            <a:off x="0" y="241735"/>
            <a:ext cx="5580063" cy="486926"/>
          </a:xfrm>
          <a:prstGeom prst="rect">
            <a:avLst/>
          </a:prstGeom>
          <a:solidFill>
            <a:srgbClr val="19215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17" name="Marcador de texto 3">
            <a:extLst>
              <a:ext uri="{FF2B5EF4-FFF2-40B4-BE49-F238E27FC236}">
                <a16:creationId xmlns:a16="http://schemas.microsoft.com/office/drawing/2014/main" id="{0E0388B5-B498-4F2D-88B6-F0A12A20BE29}"/>
              </a:ext>
            </a:extLst>
          </p:cNvPr>
          <p:cNvSpPr>
            <a:spLocks noGrp="1"/>
          </p:cNvSpPr>
          <p:nvPr>
            <p:ph type="body" sz="quarter" idx="15"/>
          </p:nvPr>
        </p:nvSpPr>
        <p:spPr>
          <a:xfrm>
            <a:off x="515938" y="726746"/>
            <a:ext cx="5358606" cy="474271"/>
          </a:xfrm>
          <a:prstGeom prst="rect">
            <a:avLst/>
          </a:prstGeom>
        </p:spPr>
        <p:txBody>
          <a:bodyPr>
            <a:noAutofit/>
          </a:bodyPr>
          <a:lstStyle>
            <a:lvl1pPr marL="0" indent="0">
              <a:buNone/>
              <a:defRPr sz="1400" b="1">
                <a:solidFill>
                  <a:srgbClr val="4858D0"/>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s-ES"/>
          </a:p>
        </p:txBody>
      </p:sp>
      <p:cxnSp>
        <p:nvCxnSpPr>
          <p:cNvPr id="18" name="Conector recto 17">
            <a:extLst>
              <a:ext uri="{FF2B5EF4-FFF2-40B4-BE49-F238E27FC236}">
                <a16:creationId xmlns:a16="http://schemas.microsoft.com/office/drawing/2014/main" id="{75B394E5-13FA-4D64-BC7C-80F51F3F3049}"/>
              </a:ext>
            </a:extLst>
          </p:cNvPr>
          <p:cNvCxnSpPr>
            <a:cxnSpLocks/>
          </p:cNvCxnSpPr>
          <p:nvPr userDrawn="1"/>
        </p:nvCxnSpPr>
        <p:spPr>
          <a:xfrm>
            <a:off x="-104775" y="1254128"/>
            <a:ext cx="3378467" cy="0"/>
          </a:xfrm>
          <a:prstGeom prst="line">
            <a:avLst/>
          </a:prstGeom>
          <a:ln w="34925">
            <a:solidFill>
              <a:srgbClr val="EDF0F8"/>
            </a:solidFill>
          </a:ln>
        </p:spPr>
        <p:style>
          <a:lnRef idx="1">
            <a:schemeClr val="accent1"/>
          </a:lnRef>
          <a:fillRef idx="0">
            <a:schemeClr val="accent1"/>
          </a:fillRef>
          <a:effectRef idx="0">
            <a:schemeClr val="accent1"/>
          </a:effectRef>
          <a:fontRef idx="minor">
            <a:schemeClr val="tx1"/>
          </a:fontRef>
        </p:style>
      </p:cxnSp>
      <p:sp>
        <p:nvSpPr>
          <p:cNvPr id="19" name="Rectángulo 18">
            <a:extLst>
              <a:ext uri="{FF2B5EF4-FFF2-40B4-BE49-F238E27FC236}">
                <a16:creationId xmlns:a16="http://schemas.microsoft.com/office/drawing/2014/main" id="{57F12DA9-49E8-441B-A84C-83000E3AD5D7}"/>
              </a:ext>
            </a:extLst>
          </p:cNvPr>
          <p:cNvSpPr/>
          <p:nvPr userDrawn="1"/>
        </p:nvSpPr>
        <p:spPr>
          <a:xfrm>
            <a:off x="515937" y="241735"/>
            <a:ext cx="5580063" cy="486926"/>
          </a:xfrm>
          <a:prstGeom prst="rect">
            <a:avLst/>
          </a:prstGeom>
          <a:solidFill>
            <a:srgbClr val="192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0" name="Marcador de texto 3">
            <a:extLst>
              <a:ext uri="{FF2B5EF4-FFF2-40B4-BE49-F238E27FC236}">
                <a16:creationId xmlns:a16="http://schemas.microsoft.com/office/drawing/2014/main" id="{DA21BAC6-917F-44AB-87C9-CA2F3DF9428B}"/>
              </a:ext>
            </a:extLst>
          </p:cNvPr>
          <p:cNvSpPr>
            <a:spLocks noGrp="1"/>
          </p:cNvSpPr>
          <p:nvPr>
            <p:ph type="body" sz="quarter" idx="16" hasCustomPrompt="1"/>
          </p:nvPr>
        </p:nvSpPr>
        <p:spPr>
          <a:xfrm>
            <a:off x="515937" y="241734"/>
            <a:ext cx="5358607" cy="470001"/>
          </a:xfrm>
          <a:prstGeom prst="rect">
            <a:avLst/>
          </a:prstGeom>
        </p:spPr>
        <p:txBody>
          <a:bodyPr/>
          <a:lstStyle>
            <a:lvl1pPr marL="0" indent="0">
              <a:buNone/>
              <a:tabLst>
                <a:tab pos="2333625" algn="l"/>
              </a:tabLst>
              <a:defRPr sz="2400" b="1">
                <a:solidFill>
                  <a:srgbClr val="EDF0F8"/>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pic>
        <p:nvPicPr>
          <p:cNvPr id="28" name="Imagen 27" descr="Icono&#10;&#10;Descripción generada automáticamente con confianza media">
            <a:extLst>
              <a:ext uri="{FF2B5EF4-FFF2-40B4-BE49-F238E27FC236}">
                <a16:creationId xmlns:a16="http://schemas.microsoft.com/office/drawing/2014/main" id="{14D841BE-E721-4A2A-A3D4-EC4408E3C4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5830" y="234803"/>
            <a:ext cx="1124944" cy="356823"/>
          </a:xfrm>
          <a:prstGeom prst="rect">
            <a:avLst/>
          </a:prstGeom>
        </p:spPr>
      </p:pic>
      <p:sp>
        <p:nvSpPr>
          <p:cNvPr id="29" name="CuadroTexto 28">
            <a:extLst>
              <a:ext uri="{FF2B5EF4-FFF2-40B4-BE49-F238E27FC236}">
                <a16:creationId xmlns:a16="http://schemas.microsoft.com/office/drawing/2014/main" id="{CBD0965C-6E3F-4B8C-8E75-1A7FAF8DAE1D}"/>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2022. Confidential.</a:t>
            </a:r>
          </a:p>
        </p:txBody>
      </p:sp>
      <p:sp>
        <p:nvSpPr>
          <p:cNvPr id="30" name="Marcador de texto 16">
            <a:extLst>
              <a:ext uri="{FF2B5EF4-FFF2-40B4-BE49-F238E27FC236}">
                <a16:creationId xmlns:a16="http://schemas.microsoft.com/office/drawing/2014/main" id="{89F69A13-39EB-4486-A907-72AEC4623EBF}"/>
              </a:ext>
            </a:extLst>
          </p:cNvPr>
          <p:cNvSpPr>
            <a:spLocks noGrp="1"/>
          </p:cNvSpPr>
          <p:nvPr>
            <p:ph type="body" sz="quarter" idx="18" hasCustomPrompt="1"/>
          </p:nvPr>
        </p:nvSpPr>
        <p:spPr>
          <a:xfrm>
            <a:off x="227013" y="6592400"/>
            <a:ext cx="1639887" cy="256076"/>
          </a:xfrm>
          <a:prstGeom prst="rect">
            <a:avLst/>
          </a:prstGeom>
        </p:spPr>
        <p:txBody>
          <a:bodyPr/>
          <a:lstStyle>
            <a:lvl1pPr marL="0" indent="0">
              <a:buNone/>
              <a:defRPr sz="900">
                <a:solidFill>
                  <a:srgbClr val="19215F"/>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25356739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martArt horizontal">
    <p:spTree>
      <p:nvGrpSpPr>
        <p:cNvPr id="1" name=""/>
        <p:cNvGrpSpPr/>
        <p:nvPr/>
      </p:nvGrpSpPr>
      <p:grpSpPr>
        <a:xfrm>
          <a:off x="0" y="0"/>
          <a:ext cx="0" cy="0"/>
          <a:chOff x="0" y="0"/>
          <a:chExt cx="0" cy="0"/>
        </a:xfrm>
      </p:grpSpPr>
      <p:sp>
        <p:nvSpPr>
          <p:cNvPr id="21" name="Elipse 20">
            <a:extLst>
              <a:ext uri="{FF2B5EF4-FFF2-40B4-BE49-F238E27FC236}">
                <a16:creationId xmlns:a16="http://schemas.microsoft.com/office/drawing/2014/main" id="{44E22CEF-7FDB-4D8D-A950-4074DFD8CDAC}"/>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2" name="Marcador de número de diapositiva 8">
            <a:extLst>
              <a:ext uri="{FF2B5EF4-FFF2-40B4-BE49-F238E27FC236}">
                <a16:creationId xmlns:a16="http://schemas.microsoft.com/office/drawing/2014/main" id="{7A42377A-DADB-438A-B210-154CB36277BC}"/>
              </a:ext>
            </a:extLst>
          </p:cNvPr>
          <p:cNvSpPr>
            <a:spLocks noGrp="1"/>
          </p:cNvSpPr>
          <p:nvPr>
            <p:ph type="sldNum" sz="quarter" idx="12"/>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15" name="Marcador de SmartArt 6">
            <a:extLst>
              <a:ext uri="{FF2B5EF4-FFF2-40B4-BE49-F238E27FC236}">
                <a16:creationId xmlns:a16="http://schemas.microsoft.com/office/drawing/2014/main" id="{799AF694-2EE2-43A5-A179-1141771EA53A}"/>
              </a:ext>
            </a:extLst>
          </p:cNvPr>
          <p:cNvSpPr>
            <a:spLocks noGrp="1"/>
          </p:cNvSpPr>
          <p:nvPr>
            <p:ph type="dgm" sz="quarter" idx="13"/>
          </p:nvPr>
        </p:nvSpPr>
        <p:spPr>
          <a:xfrm>
            <a:off x="227012" y="2551350"/>
            <a:ext cx="11737975" cy="3938349"/>
          </a:xfrm>
          <a:prstGeom prst="rect">
            <a:avLst/>
          </a:prstGeom>
        </p:spPr>
        <p:txBody>
          <a:bodyPr/>
          <a:lstStyle/>
          <a:p>
            <a:endParaRPr lang="es-ES"/>
          </a:p>
        </p:txBody>
      </p:sp>
      <p:sp>
        <p:nvSpPr>
          <p:cNvPr id="16" name="Marcador de texto 4">
            <a:extLst>
              <a:ext uri="{FF2B5EF4-FFF2-40B4-BE49-F238E27FC236}">
                <a16:creationId xmlns:a16="http://schemas.microsoft.com/office/drawing/2014/main" id="{4168B85F-8B7A-41A3-B4DA-714C1D684054}"/>
              </a:ext>
            </a:extLst>
          </p:cNvPr>
          <p:cNvSpPr>
            <a:spLocks noGrp="1"/>
          </p:cNvSpPr>
          <p:nvPr>
            <p:ph type="body" sz="quarter" idx="23"/>
          </p:nvPr>
        </p:nvSpPr>
        <p:spPr>
          <a:xfrm>
            <a:off x="227013" y="1484316"/>
            <a:ext cx="11737975" cy="836848"/>
          </a:xfrm>
          <a:prstGeom prst="rect">
            <a:avLst/>
          </a:prstGeom>
        </p:spPr>
        <p:txBody>
          <a:bodyPr>
            <a:noAutofit/>
          </a:bodyPr>
          <a:lstStyle>
            <a:lvl1pPr marL="0" indent="0">
              <a:buNone/>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endParaRPr lang="es-ES"/>
          </a:p>
        </p:txBody>
      </p:sp>
      <p:sp>
        <p:nvSpPr>
          <p:cNvPr id="18" name="Rectángulo 17">
            <a:extLst>
              <a:ext uri="{FF2B5EF4-FFF2-40B4-BE49-F238E27FC236}">
                <a16:creationId xmlns:a16="http://schemas.microsoft.com/office/drawing/2014/main" id="{4F8C9F96-D09F-498D-9538-9F085BD1C8B5}"/>
              </a:ext>
            </a:extLst>
          </p:cNvPr>
          <p:cNvSpPr/>
          <p:nvPr userDrawn="1"/>
        </p:nvSpPr>
        <p:spPr>
          <a:xfrm>
            <a:off x="0" y="241735"/>
            <a:ext cx="5580063" cy="486926"/>
          </a:xfrm>
          <a:prstGeom prst="rect">
            <a:avLst/>
          </a:prstGeom>
          <a:solidFill>
            <a:srgbClr val="19215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19" name="Marcador de texto 3">
            <a:extLst>
              <a:ext uri="{FF2B5EF4-FFF2-40B4-BE49-F238E27FC236}">
                <a16:creationId xmlns:a16="http://schemas.microsoft.com/office/drawing/2014/main" id="{6A99C486-B6F0-4199-9724-F92373F06AE6}"/>
              </a:ext>
            </a:extLst>
          </p:cNvPr>
          <p:cNvSpPr>
            <a:spLocks noGrp="1"/>
          </p:cNvSpPr>
          <p:nvPr>
            <p:ph type="body" sz="quarter" idx="14"/>
          </p:nvPr>
        </p:nvSpPr>
        <p:spPr>
          <a:xfrm>
            <a:off x="515938" y="726746"/>
            <a:ext cx="5358606" cy="474271"/>
          </a:xfrm>
          <a:prstGeom prst="rect">
            <a:avLst/>
          </a:prstGeom>
        </p:spPr>
        <p:txBody>
          <a:bodyPr>
            <a:noAutofit/>
          </a:bodyPr>
          <a:lstStyle>
            <a:lvl1pPr marL="0" indent="0">
              <a:buNone/>
              <a:defRPr sz="1400" b="1">
                <a:solidFill>
                  <a:srgbClr val="4858D0"/>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s-ES"/>
          </a:p>
        </p:txBody>
      </p:sp>
      <p:cxnSp>
        <p:nvCxnSpPr>
          <p:cNvPr id="20" name="Conector recto 19">
            <a:extLst>
              <a:ext uri="{FF2B5EF4-FFF2-40B4-BE49-F238E27FC236}">
                <a16:creationId xmlns:a16="http://schemas.microsoft.com/office/drawing/2014/main" id="{0C11E0A9-2960-46B1-9162-F24618972D26}"/>
              </a:ext>
            </a:extLst>
          </p:cNvPr>
          <p:cNvCxnSpPr>
            <a:cxnSpLocks/>
          </p:cNvCxnSpPr>
          <p:nvPr userDrawn="1"/>
        </p:nvCxnSpPr>
        <p:spPr>
          <a:xfrm>
            <a:off x="-104775" y="1254128"/>
            <a:ext cx="3378467" cy="0"/>
          </a:xfrm>
          <a:prstGeom prst="line">
            <a:avLst/>
          </a:prstGeom>
          <a:ln w="34925">
            <a:solidFill>
              <a:srgbClr val="EDF0F8"/>
            </a:solidFill>
          </a:ln>
        </p:spPr>
        <p:style>
          <a:lnRef idx="1">
            <a:schemeClr val="accent1"/>
          </a:lnRef>
          <a:fillRef idx="0">
            <a:schemeClr val="accent1"/>
          </a:fillRef>
          <a:effectRef idx="0">
            <a:schemeClr val="accent1"/>
          </a:effectRef>
          <a:fontRef idx="minor">
            <a:schemeClr val="tx1"/>
          </a:fontRef>
        </p:style>
      </p:cxnSp>
      <p:sp>
        <p:nvSpPr>
          <p:cNvPr id="27" name="Rectángulo 26">
            <a:extLst>
              <a:ext uri="{FF2B5EF4-FFF2-40B4-BE49-F238E27FC236}">
                <a16:creationId xmlns:a16="http://schemas.microsoft.com/office/drawing/2014/main" id="{2A0D1FAA-57F4-43F1-B809-226674AAACFB}"/>
              </a:ext>
            </a:extLst>
          </p:cNvPr>
          <p:cNvSpPr/>
          <p:nvPr userDrawn="1"/>
        </p:nvSpPr>
        <p:spPr>
          <a:xfrm>
            <a:off x="515937" y="241735"/>
            <a:ext cx="5580063" cy="486926"/>
          </a:xfrm>
          <a:prstGeom prst="rect">
            <a:avLst/>
          </a:prstGeom>
          <a:solidFill>
            <a:srgbClr val="192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8" name="Marcador de texto 3">
            <a:extLst>
              <a:ext uri="{FF2B5EF4-FFF2-40B4-BE49-F238E27FC236}">
                <a16:creationId xmlns:a16="http://schemas.microsoft.com/office/drawing/2014/main" id="{76CCD3EE-6CA1-4755-A0BC-7DB47D6669B0}"/>
              </a:ext>
            </a:extLst>
          </p:cNvPr>
          <p:cNvSpPr>
            <a:spLocks noGrp="1"/>
          </p:cNvSpPr>
          <p:nvPr>
            <p:ph type="body" sz="quarter" idx="24" hasCustomPrompt="1"/>
          </p:nvPr>
        </p:nvSpPr>
        <p:spPr>
          <a:xfrm>
            <a:off x="515937" y="241734"/>
            <a:ext cx="5358607" cy="470001"/>
          </a:xfrm>
          <a:prstGeom prst="rect">
            <a:avLst/>
          </a:prstGeom>
        </p:spPr>
        <p:txBody>
          <a:bodyPr/>
          <a:lstStyle>
            <a:lvl1pPr marL="0" indent="0">
              <a:buNone/>
              <a:tabLst>
                <a:tab pos="2333625" algn="l"/>
              </a:tabLst>
              <a:defRPr sz="2400" b="1">
                <a:solidFill>
                  <a:srgbClr val="EDF0F8"/>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pic>
        <p:nvPicPr>
          <p:cNvPr id="30" name="Imagen 29" descr="Icono&#10;&#10;Descripción generada automáticamente con confianza media">
            <a:extLst>
              <a:ext uri="{FF2B5EF4-FFF2-40B4-BE49-F238E27FC236}">
                <a16:creationId xmlns:a16="http://schemas.microsoft.com/office/drawing/2014/main" id="{7B9B311E-6DBC-40CB-9E6C-36439D6476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5830" y="234803"/>
            <a:ext cx="1124944" cy="356823"/>
          </a:xfrm>
          <a:prstGeom prst="rect">
            <a:avLst/>
          </a:prstGeom>
        </p:spPr>
      </p:pic>
      <p:sp>
        <p:nvSpPr>
          <p:cNvPr id="31" name="CuadroTexto 30">
            <a:extLst>
              <a:ext uri="{FF2B5EF4-FFF2-40B4-BE49-F238E27FC236}">
                <a16:creationId xmlns:a16="http://schemas.microsoft.com/office/drawing/2014/main" id="{72059B76-ACFD-4B6C-90D9-A36AEDFEFF75}"/>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2022. Confidential.</a:t>
            </a:r>
          </a:p>
        </p:txBody>
      </p:sp>
      <p:sp>
        <p:nvSpPr>
          <p:cNvPr id="32" name="Marcador de texto 16">
            <a:extLst>
              <a:ext uri="{FF2B5EF4-FFF2-40B4-BE49-F238E27FC236}">
                <a16:creationId xmlns:a16="http://schemas.microsoft.com/office/drawing/2014/main" id="{A0869B8A-E0B9-4A4F-9C97-7541A16C096F}"/>
              </a:ext>
            </a:extLst>
          </p:cNvPr>
          <p:cNvSpPr>
            <a:spLocks noGrp="1"/>
          </p:cNvSpPr>
          <p:nvPr>
            <p:ph type="body" sz="quarter" idx="18" hasCustomPrompt="1"/>
          </p:nvPr>
        </p:nvSpPr>
        <p:spPr>
          <a:xfrm>
            <a:off x="227013" y="6592400"/>
            <a:ext cx="1639887" cy="256076"/>
          </a:xfrm>
          <a:prstGeom prst="rect">
            <a:avLst/>
          </a:prstGeom>
        </p:spPr>
        <p:txBody>
          <a:bodyPr/>
          <a:lstStyle>
            <a:lvl1pPr marL="0" indent="0">
              <a:buNone/>
              <a:defRPr sz="900">
                <a:solidFill>
                  <a:srgbClr val="19215F"/>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17135538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ockup tablet">
    <p:spTree>
      <p:nvGrpSpPr>
        <p:cNvPr id="1" name=""/>
        <p:cNvGrpSpPr/>
        <p:nvPr/>
      </p:nvGrpSpPr>
      <p:grpSpPr>
        <a:xfrm>
          <a:off x="0" y="0"/>
          <a:ext cx="0" cy="0"/>
          <a:chOff x="0" y="0"/>
          <a:chExt cx="0" cy="0"/>
        </a:xfrm>
      </p:grpSpPr>
      <p:pic>
        <p:nvPicPr>
          <p:cNvPr id="3" name="Google Shape;10340;p276">
            <a:extLst>
              <a:ext uri="{FF2B5EF4-FFF2-40B4-BE49-F238E27FC236}">
                <a16:creationId xmlns:a16="http://schemas.microsoft.com/office/drawing/2014/main" id="{159F3EC7-9020-4C68-9C75-643057E52694}"/>
              </a:ext>
            </a:extLst>
          </p:cNvPr>
          <p:cNvPicPr preferRelativeResize="0"/>
          <p:nvPr/>
        </p:nvPicPr>
        <p:blipFill rotWithShape="1">
          <a:blip r:embed="rId2">
            <a:alphaModFix/>
          </a:blip>
          <a:srcRect/>
          <a:stretch/>
        </p:blipFill>
        <p:spPr>
          <a:xfrm>
            <a:off x="7403179" y="757922"/>
            <a:ext cx="4272883" cy="5811982"/>
          </a:xfrm>
          <a:prstGeom prst="rect">
            <a:avLst/>
          </a:prstGeom>
          <a:noFill/>
          <a:ln>
            <a:noFill/>
          </a:ln>
        </p:spPr>
      </p:pic>
      <p:sp>
        <p:nvSpPr>
          <p:cNvPr id="7" name="Marcador de posición de imagen 6">
            <a:extLst>
              <a:ext uri="{FF2B5EF4-FFF2-40B4-BE49-F238E27FC236}">
                <a16:creationId xmlns:a16="http://schemas.microsoft.com/office/drawing/2014/main" id="{8A1282E4-BCBF-4D19-BD8E-D915B286B8FA}"/>
              </a:ext>
            </a:extLst>
          </p:cNvPr>
          <p:cNvSpPr>
            <a:spLocks noGrp="1"/>
          </p:cNvSpPr>
          <p:nvPr>
            <p:ph type="pic" sz="quarter" idx="10" hasCustomPrompt="1"/>
          </p:nvPr>
        </p:nvSpPr>
        <p:spPr>
          <a:xfrm>
            <a:off x="7849829" y="1197408"/>
            <a:ext cx="3347929" cy="4454906"/>
          </a:xfrm>
          <a:prstGeom prst="rect">
            <a:avLst/>
          </a:prstGeom>
        </p:spPr>
        <p:txBody>
          <a:bodyPr/>
          <a:lstStyle>
            <a:lvl1pPr>
              <a:defRPr>
                <a:solidFill>
                  <a:schemeClr val="bg1"/>
                </a:solidFill>
              </a:defRPr>
            </a:lvl1pPr>
          </a:lstStyle>
          <a:p>
            <a:r>
              <a:rPr lang="es-ES"/>
              <a:t>Inserte imagen</a:t>
            </a:r>
          </a:p>
        </p:txBody>
      </p:sp>
      <p:sp>
        <p:nvSpPr>
          <p:cNvPr id="23" name="Elipse 22">
            <a:extLst>
              <a:ext uri="{FF2B5EF4-FFF2-40B4-BE49-F238E27FC236}">
                <a16:creationId xmlns:a16="http://schemas.microsoft.com/office/drawing/2014/main" id="{77CE43A8-68DC-4661-B364-3C17CF04D89F}"/>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4" name="Marcador de número de diapositiva 8">
            <a:extLst>
              <a:ext uri="{FF2B5EF4-FFF2-40B4-BE49-F238E27FC236}">
                <a16:creationId xmlns:a16="http://schemas.microsoft.com/office/drawing/2014/main" id="{CD6F0B5E-646E-4469-90AB-E4DDB89513F8}"/>
              </a:ext>
            </a:extLst>
          </p:cNvPr>
          <p:cNvSpPr>
            <a:spLocks noGrp="1"/>
          </p:cNvSpPr>
          <p:nvPr>
            <p:ph type="sldNum" sz="quarter" idx="12"/>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28" name="Marcador de texto 8">
            <a:extLst>
              <a:ext uri="{FF2B5EF4-FFF2-40B4-BE49-F238E27FC236}">
                <a16:creationId xmlns:a16="http://schemas.microsoft.com/office/drawing/2014/main" id="{CF6C1E29-8795-4584-899A-74C7E3D2C2FC}"/>
              </a:ext>
            </a:extLst>
          </p:cNvPr>
          <p:cNvSpPr>
            <a:spLocks noGrp="1"/>
          </p:cNvSpPr>
          <p:nvPr>
            <p:ph type="body" sz="quarter" idx="11"/>
          </p:nvPr>
        </p:nvSpPr>
        <p:spPr>
          <a:xfrm>
            <a:off x="227012" y="1484315"/>
            <a:ext cx="6992937" cy="5005382"/>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18" name="Rectángulo 17">
            <a:extLst>
              <a:ext uri="{FF2B5EF4-FFF2-40B4-BE49-F238E27FC236}">
                <a16:creationId xmlns:a16="http://schemas.microsoft.com/office/drawing/2014/main" id="{A79641A5-436F-4B83-8EA3-E3B09A7F3CA3}"/>
              </a:ext>
            </a:extLst>
          </p:cNvPr>
          <p:cNvSpPr/>
          <p:nvPr userDrawn="1"/>
        </p:nvSpPr>
        <p:spPr>
          <a:xfrm>
            <a:off x="0" y="241735"/>
            <a:ext cx="5580063" cy="486926"/>
          </a:xfrm>
          <a:prstGeom prst="rect">
            <a:avLst/>
          </a:prstGeom>
          <a:solidFill>
            <a:srgbClr val="19215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19" name="Marcador de texto 3">
            <a:extLst>
              <a:ext uri="{FF2B5EF4-FFF2-40B4-BE49-F238E27FC236}">
                <a16:creationId xmlns:a16="http://schemas.microsoft.com/office/drawing/2014/main" id="{455ED391-2E44-411A-B541-5BB6EF361F8F}"/>
              </a:ext>
            </a:extLst>
          </p:cNvPr>
          <p:cNvSpPr>
            <a:spLocks noGrp="1"/>
          </p:cNvSpPr>
          <p:nvPr>
            <p:ph type="body" sz="quarter" idx="14"/>
          </p:nvPr>
        </p:nvSpPr>
        <p:spPr>
          <a:xfrm>
            <a:off x="515938" y="726746"/>
            <a:ext cx="5358606" cy="474271"/>
          </a:xfrm>
          <a:prstGeom prst="rect">
            <a:avLst/>
          </a:prstGeom>
        </p:spPr>
        <p:txBody>
          <a:bodyPr>
            <a:noAutofit/>
          </a:bodyPr>
          <a:lstStyle>
            <a:lvl1pPr marL="0" indent="0">
              <a:buNone/>
              <a:defRPr sz="1400" b="1">
                <a:solidFill>
                  <a:srgbClr val="4858D0"/>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s-ES"/>
          </a:p>
        </p:txBody>
      </p:sp>
      <p:cxnSp>
        <p:nvCxnSpPr>
          <p:cNvPr id="20" name="Conector recto 19">
            <a:extLst>
              <a:ext uri="{FF2B5EF4-FFF2-40B4-BE49-F238E27FC236}">
                <a16:creationId xmlns:a16="http://schemas.microsoft.com/office/drawing/2014/main" id="{ACE6F30B-8CDB-44B5-A394-CBB17F8C8AEE}"/>
              </a:ext>
            </a:extLst>
          </p:cNvPr>
          <p:cNvCxnSpPr>
            <a:cxnSpLocks/>
          </p:cNvCxnSpPr>
          <p:nvPr userDrawn="1"/>
        </p:nvCxnSpPr>
        <p:spPr>
          <a:xfrm>
            <a:off x="-104775" y="1254128"/>
            <a:ext cx="3378467" cy="0"/>
          </a:xfrm>
          <a:prstGeom prst="line">
            <a:avLst/>
          </a:prstGeom>
          <a:ln w="34925">
            <a:solidFill>
              <a:srgbClr val="EDF0F8"/>
            </a:solidFill>
          </a:ln>
        </p:spPr>
        <p:style>
          <a:lnRef idx="1">
            <a:schemeClr val="accent1"/>
          </a:lnRef>
          <a:fillRef idx="0">
            <a:schemeClr val="accent1"/>
          </a:fillRef>
          <a:effectRef idx="0">
            <a:schemeClr val="accent1"/>
          </a:effectRef>
          <a:fontRef idx="minor">
            <a:schemeClr val="tx1"/>
          </a:fontRef>
        </p:style>
      </p:cxnSp>
      <p:sp>
        <p:nvSpPr>
          <p:cNvPr id="21" name="Rectángulo 20">
            <a:extLst>
              <a:ext uri="{FF2B5EF4-FFF2-40B4-BE49-F238E27FC236}">
                <a16:creationId xmlns:a16="http://schemas.microsoft.com/office/drawing/2014/main" id="{A931A7CC-3D34-4036-84A1-C3BA1FAB4E61}"/>
              </a:ext>
            </a:extLst>
          </p:cNvPr>
          <p:cNvSpPr/>
          <p:nvPr userDrawn="1"/>
        </p:nvSpPr>
        <p:spPr>
          <a:xfrm>
            <a:off x="515937" y="241735"/>
            <a:ext cx="5580063" cy="486926"/>
          </a:xfrm>
          <a:prstGeom prst="rect">
            <a:avLst/>
          </a:prstGeom>
          <a:solidFill>
            <a:srgbClr val="192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2" name="Marcador de texto 3">
            <a:extLst>
              <a:ext uri="{FF2B5EF4-FFF2-40B4-BE49-F238E27FC236}">
                <a16:creationId xmlns:a16="http://schemas.microsoft.com/office/drawing/2014/main" id="{EFAF1FF7-ADB3-4F51-BC14-A4FE555D0458}"/>
              </a:ext>
            </a:extLst>
          </p:cNvPr>
          <p:cNvSpPr>
            <a:spLocks noGrp="1"/>
          </p:cNvSpPr>
          <p:nvPr>
            <p:ph type="body" sz="quarter" idx="13" hasCustomPrompt="1"/>
          </p:nvPr>
        </p:nvSpPr>
        <p:spPr>
          <a:xfrm>
            <a:off x="515937" y="241734"/>
            <a:ext cx="5358607" cy="470001"/>
          </a:xfrm>
          <a:prstGeom prst="rect">
            <a:avLst/>
          </a:prstGeom>
        </p:spPr>
        <p:txBody>
          <a:bodyPr/>
          <a:lstStyle>
            <a:lvl1pPr marL="0" indent="0">
              <a:buNone/>
              <a:tabLst>
                <a:tab pos="2333625" algn="l"/>
              </a:tabLst>
              <a:defRPr sz="2400" b="1">
                <a:solidFill>
                  <a:srgbClr val="EDF0F8"/>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pic>
        <p:nvPicPr>
          <p:cNvPr id="30" name="Imagen 29" descr="Icono&#10;&#10;Descripción generada automáticamente con confianza media">
            <a:extLst>
              <a:ext uri="{FF2B5EF4-FFF2-40B4-BE49-F238E27FC236}">
                <a16:creationId xmlns:a16="http://schemas.microsoft.com/office/drawing/2014/main" id="{65B11D39-D5B5-4DDA-BC39-BA5E7D9553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5830" y="234803"/>
            <a:ext cx="1124944" cy="356823"/>
          </a:xfrm>
          <a:prstGeom prst="rect">
            <a:avLst/>
          </a:prstGeom>
        </p:spPr>
      </p:pic>
      <p:sp>
        <p:nvSpPr>
          <p:cNvPr id="31" name="CuadroTexto 30">
            <a:extLst>
              <a:ext uri="{FF2B5EF4-FFF2-40B4-BE49-F238E27FC236}">
                <a16:creationId xmlns:a16="http://schemas.microsoft.com/office/drawing/2014/main" id="{7B3009FF-4AF8-4A89-8972-F94642CDBD17}"/>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2022. Confidential.</a:t>
            </a:r>
          </a:p>
        </p:txBody>
      </p:sp>
      <p:sp>
        <p:nvSpPr>
          <p:cNvPr id="32" name="Marcador de texto 16">
            <a:extLst>
              <a:ext uri="{FF2B5EF4-FFF2-40B4-BE49-F238E27FC236}">
                <a16:creationId xmlns:a16="http://schemas.microsoft.com/office/drawing/2014/main" id="{3626FAFF-FBD3-4C45-A556-9E4159161FF6}"/>
              </a:ext>
            </a:extLst>
          </p:cNvPr>
          <p:cNvSpPr>
            <a:spLocks noGrp="1"/>
          </p:cNvSpPr>
          <p:nvPr>
            <p:ph type="body" sz="quarter" idx="18" hasCustomPrompt="1"/>
          </p:nvPr>
        </p:nvSpPr>
        <p:spPr>
          <a:xfrm>
            <a:off x="227013" y="6592400"/>
            <a:ext cx="1639887" cy="256076"/>
          </a:xfrm>
          <a:prstGeom prst="rect">
            <a:avLst/>
          </a:prstGeom>
        </p:spPr>
        <p:txBody>
          <a:bodyPr/>
          <a:lstStyle>
            <a:lvl1pPr marL="0" indent="0">
              <a:buNone/>
              <a:defRPr sz="900">
                <a:solidFill>
                  <a:srgbClr val="19215F"/>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115322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ockup pc">
    <p:spTree>
      <p:nvGrpSpPr>
        <p:cNvPr id="1" name=""/>
        <p:cNvGrpSpPr/>
        <p:nvPr/>
      </p:nvGrpSpPr>
      <p:grpSpPr>
        <a:xfrm>
          <a:off x="0" y="0"/>
          <a:ext cx="0" cy="0"/>
          <a:chOff x="0" y="0"/>
          <a:chExt cx="0" cy="0"/>
        </a:xfrm>
      </p:grpSpPr>
      <p:pic>
        <p:nvPicPr>
          <p:cNvPr id="6" name="Google Shape;10388;p278">
            <a:extLst>
              <a:ext uri="{FF2B5EF4-FFF2-40B4-BE49-F238E27FC236}">
                <a16:creationId xmlns:a16="http://schemas.microsoft.com/office/drawing/2014/main" id="{91CA0DA7-82AD-4D53-A8D8-56B3951344D6}"/>
              </a:ext>
            </a:extLst>
          </p:cNvPr>
          <p:cNvPicPr preferRelativeResize="0"/>
          <p:nvPr/>
        </p:nvPicPr>
        <p:blipFill rotWithShape="1">
          <a:blip r:embed="rId2">
            <a:alphaModFix/>
          </a:blip>
          <a:srcRect/>
          <a:stretch/>
        </p:blipFill>
        <p:spPr>
          <a:xfrm>
            <a:off x="5580063" y="1512280"/>
            <a:ext cx="6884987" cy="3994727"/>
          </a:xfrm>
          <a:prstGeom prst="rect">
            <a:avLst/>
          </a:prstGeom>
          <a:noFill/>
          <a:ln>
            <a:noFill/>
          </a:ln>
        </p:spPr>
      </p:pic>
      <p:sp>
        <p:nvSpPr>
          <p:cNvPr id="7" name="Marcador de posición de imagen 6">
            <a:extLst>
              <a:ext uri="{FF2B5EF4-FFF2-40B4-BE49-F238E27FC236}">
                <a16:creationId xmlns:a16="http://schemas.microsoft.com/office/drawing/2014/main" id="{8A1282E4-BCBF-4D19-BD8E-D915B286B8FA}"/>
              </a:ext>
            </a:extLst>
          </p:cNvPr>
          <p:cNvSpPr>
            <a:spLocks noGrp="1"/>
          </p:cNvSpPr>
          <p:nvPr>
            <p:ph type="pic" sz="quarter" idx="10" hasCustomPrompt="1"/>
          </p:nvPr>
        </p:nvSpPr>
        <p:spPr>
          <a:xfrm>
            <a:off x="6615494" y="1958556"/>
            <a:ext cx="4567862" cy="2857500"/>
          </a:xfrm>
          <a:prstGeom prst="rect">
            <a:avLst/>
          </a:prstGeom>
        </p:spPr>
        <p:txBody>
          <a:bodyPr/>
          <a:lstStyle>
            <a:lvl1pPr>
              <a:defRPr>
                <a:solidFill>
                  <a:schemeClr val="bg1"/>
                </a:solidFill>
              </a:defRPr>
            </a:lvl1pPr>
          </a:lstStyle>
          <a:p>
            <a:r>
              <a:rPr lang="es-ES"/>
              <a:t>Inserte imagen</a:t>
            </a:r>
          </a:p>
        </p:txBody>
      </p:sp>
      <p:sp>
        <p:nvSpPr>
          <p:cNvPr id="22" name="Elipse 21">
            <a:extLst>
              <a:ext uri="{FF2B5EF4-FFF2-40B4-BE49-F238E27FC236}">
                <a16:creationId xmlns:a16="http://schemas.microsoft.com/office/drawing/2014/main" id="{8C8AF440-6529-46EB-BFB2-E6F571564959}"/>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3" name="Marcador de número de diapositiva 8">
            <a:extLst>
              <a:ext uri="{FF2B5EF4-FFF2-40B4-BE49-F238E27FC236}">
                <a16:creationId xmlns:a16="http://schemas.microsoft.com/office/drawing/2014/main" id="{B2ECBF1D-BB55-4907-8261-1288BE4B15C1}"/>
              </a:ext>
            </a:extLst>
          </p:cNvPr>
          <p:cNvSpPr>
            <a:spLocks noGrp="1"/>
          </p:cNvSpPr>
          <p:nvPr>
            <p:ph type="sldNum" sz="quarter" idx="12"/>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28" name="Marcador de texto 8">
            <a:extLst>
              <a:ext uri="{FF2B5EF4-FFF2-40B4-BE49-F238E27FC236}">
                <a16:creationId xmlns:a16="http://schemas.microsoft.com/office/drawing/2014/main" id="{AF845F8A-EA34-43E7-BC94-02A5B55516C9}"/>
              </a:ext>
            </a:extLst>
          </p:cNvPr>
          <p:cNvSpPr>
            <a:spLocks noGrp="1"/>
          </p:cNvSpPr>
          <p:nvPr>
            <p:ph type="body" sz="quarter" idx="11"/>
          </p:nvPr>
        </p:nvSpPr>
        <p:spPr>
          <a:xfrm>
            <a:off x="227014" y="1484313"/>
            <a:ext cx="5230811" cy="5005387"/>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17" name="Rectángulo 16">
            <a:extLst>
              <a:ext uri="{FF2B5EF4-FFF2-40B4-BE49-F238E27FC236}">
                <a16:creationId xmlns:a16="http://schemas.microsoft.com/office/drawing/2014/main" id="{57792CEC-6C0E-4DBD-8FAE-4226CBC2BC06}"/>
              </a:ext>
            </a:extLst>
          </p:cNvPr>
          <p:cNvSpPr/>
          <p:nvPr userDrawn="1"/>
        </p:nvSpPr>
        <p:spPr>
          <a:xfrm>
            <a:off x="0" y="241735"/>
            <a:ext cx="5580063" cy="486926"/>
          </a:xfrm>
          <a:prstGeom prst="rect">
            <a:avLst/>
          </a:prstGeom>
          <a:solidFill>
            <a:srgbClr val="19215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18" name="Marcador de texto 3">
            <a:extLst>
              <a:ext uri="{FF2B5EF4-FFF2-40B4-BE49-F238E27FC236}">
                <a16:creationId xmlns:a16="http://schemas.microsoft.com/office/drawing/2014/main" id="{CF8ED0A9-BA76-4941-856D-E3EBD01DFB35}"/>
              </a:ext>
            </a:extLst>
          </p:cNvPr>
          <p:cNvSpPr>
            <a:spLocks noGrp="1"/>
          </p:cNvSpPr>
          <p:nvPr>
            <p:ph type="body" sz="quarter" idx="14"/>
          </p:nvPr>
        </p:nvSpPr>
        <p:spPr>
          <a:xfrm>
            <a:off x="515938" y="726746"/>
            <a:ext cx="5358606" cy="474271"/>
          </a:xfrm>
          <a:prstGeom prst="rect">
            <a:avLst/>
          </a:prstGeom>
        </p:spPr>
        <p:txBody>
          <a:bodyPr>
            <a:noAutofit/>
          </a:bodyPr>
          <a:lstStyle>
            <a:lvl1pPr marL="0" indent="0">
              <a:buNone/>
              <a:defRPr sz="1400" b="1">
                <a:solidFill>
                  <a:srgbClr val="4858D0"/>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s-ES"/>
          </a:p>
        </p:txBody>
      </p:sp>
      <p:cxnSp>
        <p:nvCxnSpPr>
          <p:cNvPr id="19" name="Conector recto 18">
            <a:extLst>
              <a:ext uri="{FF2B5EF4-FFF2-40B4-BE49-F238E27FC236}">
                <a16:creationId xmlns:a16="http://schemas.microsoft.com/office/drawing/2014/main" id="{00CBF7AD-F2F0-466B-A556-7D24ADAC1547}"/>
              </a:ext>
            </a:extLst>
          </p:cNvPr>
          <p:cNvCxnSpPr>
            <a:cxnSpLocks/>
          </p:cNvCxnSpPr>
          <p:nvPr userDrawn="1"/>
        </p:nvCxnSpPr>
        <p:spPr>
          <a:xfrm>
            <a:off x="-104775" y="1254128"/>
            <a:ext cx="3378467" cy="0"/>
          </a:xfrm>
          <a:prstGeom prst="line">
            <a:avLst/>
          </a:prstGeom>
          <a:ln w="34925">
            <a:solidFill>
              <a:srgbClr val="EDF0F8"/>
            </a:solidFill>
          </a:ln>
        </p:spPr>
        <p:style>
          <a:lnRef idx="1">
            <a:schemeClr val="accent1"/>
          </a:lnRef>
          <a:fillRef idx="0">
            <a:schemeClr val="accent1"/>
          </a:fillRef>
          <a:effectRef idx="0">
            <a:schemeClr val="accent1"/>
          </a:effectRef>
          <a:fontRef idx="minor">
            <a:schemeClr val="tx1"/>
          </a:fontRef>
        </p:style>
      </p:cxnSp>
      <p:sp>
        <p:nvSpPr>
          <p:cNvPr id="20" name="Rectángulo 19">
            <a:extLst>
              <a:ext uri="{FF2B5EF4-FFF2-40B4-BE49-F238E27FC236}">
                <a16:creationId xmlns:a16="http://schemas.microsoft.com/office/drawing/2014/main" id="{F5BE5489-0D5F-417A-B548-D12ED99F9287}"/>
              </a:ext>
            </a:extLst>
          </p:cNvPr>
          <p:cNvSpPr/>
          <p:nvPr userDrawn="1"/>
        </p:nvSpPr>
        <p:spPr>
          <a:xfrm>
            <a:off x="515937" y="241735"/>
            <a:ext cx="5580063" cy="486926"/>
          </a:xfrm>
          <a:prstGeom prst="rect">
            <a:avLst/>
          </a:prstGeom>
          <a:solidFill>
            <a:srgbClr val="192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1" name="Marcador de texto 3">
            <a:extLst>
              <a:ext uri="{FF2B5EF4-FFF2-40B4-BE49-F238E27FC236}">
                <a16:creationId xmlns:a16="http://schemas.microsoft.com/office/drawing/2014/main" id="{0FB71C75-30FB-471B-A5B2-83A6BD7CD570}"/>
              </a:ext>
            </a:extLst>
          </p:cNvPr>
          <p:cNvSpPr>
            <a:spLocks noGrp="1"/>
          </p:cNvSpPr>
          <p:nvPr>
            <p:ph type="body" sz="quarter" idx="13" hasCustomPrompt="1"/>
          </p:nvPr>
        </p:nvSpPr>
        <p:spPr>
          <a:xfrm>
            <a:off x="515937" y="241734"/>
            <a:ext cx="5358607" cy="470001"/>
          </a:xfrm>
          <a:prstGeom prst="rect">
            <a:avLst/>
          </a:prstGeom>
        </p:spPr>
        <p:txBody>
          <a:bodyPr/>
          <a:lstStyle>
            <a:lvl1pPr marL="0" indent="0">
              <a:buNone/>
              <a:tabLst>
                <a:tab pos="2333625" algn="l"/>
              </a:tabLst>
              <a:defRPr sz="2400" b="1">
                <a:solidFill>
                  <a:srgbClr val="EDF0F8"/>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pic>
        <p:nvPicPr>
          <p:cNvPr id="31" name="Imagen 30" descr="Icono&#10;&#10;Descripción generada automáticamente con confianza media">
            <a:extLst>
              <a:ext uri="{FF2B5EF4-FFF2-40B4-BE49-F238E27FC236}">
                <a16:creationId xmlns:a16="http://schemas.microsoft.com/office/drawing/2014/main" id="{669F7672-2228-48B6-B77A-A420FDEF15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5830" y="234803"/>
            <a:ext cx="1124944" cy="356823"/>
          </a:xfrm>
          <a:prstGeom prst="rect">
            <a:avLst/>
          </a:prstGeom>
        </p:spPr>
      </p:pic>
      <p:sp>
        <p:nvSpPr>
          <p:cNvPr id="32" name="CuadroTexto 31">
            <a:extLst>
              <a:ext uri="{FF2B5EF4-FFF2-40B4-BE49-F238E27FC236}">
                <a16:creationId xmlns:a16="http://schemas.microsoft.com/office/drawing/2014/main" id="{C11DC6B3-7045-4F5C-8E65-123324D49E9D}"/>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2022. Confidential.</a:t>
            </a:r>
          </a:p>
        </p:txBody>
      </p:sp>
      <p:sp>
        <p:nvSpPr>
          <p:cNvPr id="33" name="Marcador de texto 16">
            <a:extLst>
              <a:ext uri="{FF2B5EF4-FFF2-40B4-BE49-F238E27FC236}">
                <a16:creationId xmlns:a16="http://schemas.microsoft.com/office/drawing/2014/main" id="{447E721C-5919-42AE-AAE8-2C698ACFA14A}"/>
              </a:ext>
            </a:extLst>
          </p:cNvPr>
          <p:cNvSpPr>
            <a:spLocks noGrp="1"/>
          </p:cNvSpPr>
          <p:nvPr>
            <p:ph type="body" sz="quarter" idx="18" hasCustomPrompt="1"/>
          </p:nvPr>
        </p:nvSpPr>
        <p:spPr>
          <a:xfrm>
            <a:off x="227013" y="6592400"/>
            <a:ext cx="1639887" cy="256076"/>
          </a:xfrm>
          <a:prstGeom prst="rect">
            <a:avLst/>
          </a:prstGeom>
        </p:spPr>
        <p:txBody>
          <a:bodyPr/>
          <a:lstStyle>
            <a:lvl1pPr marL="0" indent="0">
              <a:buNone/>
              <a:defRPr sz="900">
                <a:solidFill>
                  <a:srgbClr val="19215F"/>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412282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Diseño personalizado">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D46970DE-EA50-45D3-9C9F-DE4CD181F47D}"/>
              </a:ext>
            </a:extLst>
          </p:cNvPr>
          <p:cNvSpPr/>
          <p:nvPr/>
        </p:nvSpPr>
        <p:spPr>
          <a:xfrm>
            <a:off x="0" y="1384300"/>
            <a:ext cx="12192000" cy="5473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11" name="CuadroTexto 10">
            <a:extLst>
              <a:ext uri="{FF2B5EF4-FFF2-40B4-BE49-F238E27FC236}">
                <a16:creationId xmlns:a16="http://schemas.microsoft.com/office/drawing/2014/main" id="{69936F53-B157-4762-B750-536B95E390D2}"/>
              </a:ext>
            </a:extLst>
          </p:cNvPr>
          <p:cNvSpPr txBox="1"/>
          <p:nvPr/>
        </p:nvSpPr>
        <p:spPr>
          <a:xfrm>
            <a:off x="3925661" y="6146800"/>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2022. Confidential.</a:t>
            </a:r>
          </a:p>
        </p:txBody>
      </p:sp>
      <p:pic>
        <p:nvPicPr>
          <p:cNvPr id="9" name="Imagen 8" descr="Imagen que contiene computadora&#10;&#10;Descripción generada automáticamente">
            <a:extLst>
              <a:ext uri="{FF2B5EF4-FFF2-40B4-BE49-F238E27FC236}">
                <a16:creationId xmlns:a16="http://schemas.microsoft.com/office/drawing/2014/main" id="{284CDF6B-2674-4B60-A062-8B33457A5E6B}"/>
              </a:ext>
            </a:extLst>
          </p:cNvPr>
          <p:cNvPicPr>
            <a:picLocks noChangeAspect="1"/>
          </p:cNvPicPr>
          <p:nvPr userDrawn="1"/>
        </p:nvPicPr>
        <p:blipFill rotWithShape="1">
          <a:blip r:embed="rId2">
            <a:alphaModFix amt="72000"/>
            <a:extLst>
              <a:ext uri="{28A0092B-C50C-407E-A947-70E740481C1C}">
                <a14:useLocalDpi xmlns:a14="http://schemas.microsoft.com/office/drawing/2010/main" val="0"/>
              </a:ext>
            </a:extLst>
          </a:blip>
          <a:srcRect b="9453"/>
          <a:stretch/>
        </p:blipFill>
        <p:spPr>
          <a:xfrm>
            <a:off x="-1" y="1384300"/>
            <a:ext cx="12192515" cy="5473700"/>
          </a:xfrm>
          <a:prstGeom prst="rect">
            <a:avLst/>
          </a:prstGeom>
        </p:spPr>
      </p:pic>
      <p:pic>
        <p:nvPicPr>
          <p:cNvPr id="25" name="Imagen 24" descr="Forma, Flecha&#10;&#10;Descripción generada automáticamente">
            <a:extLst>
              <a:ext uri="{FF2B5EF4-FFF2-40B4-BE49-F238E27FC236}">
                <a16:creationId xmlns:a16="http://schemas.microsoft.com/office/drawing/2014/main" id="{19A63C3C-DFE2-41B1-AF86-232368F3DBA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353" b="29651"/>
          <a:stretch/>
        </p:blipFill>
        <p:spPr>
          <a:xfrm>
            <a:off x="0" y="711199"/>
            <a:ext cx="12192000" cy="6146800"/>
          </a:xfrm>
          <a:prstGeom prst="rect">
            <a:avLst/>
          </a:prstGeom>
        </p:spPr>
      </p:pic>
      <p:sp>
        <p:nvSpPr>
          <p:cNvPr id="26" name="Marcador de texto 16">
            <a:extLst>
              <a:ext uri="{FF2B5EF4-FFF2-40B4-BE49-F238E27FC236}">
                <a16:creationId xmlns:a16="http://schemas.microsoft.com/office/drawing/2014/main" id="{8BC95EE5-AEA9-4649-95FF-2DA42292DA8E}"/>
              </a:ext>
            </a:extLst>
          </p:cNvPr>
          <p:cNvSpPr>
            <a:spLocks noGrp="1"/>
          </p:cNvSpPr>
          <p:nvPr>
            <p:ph type="body" sz="quarter" idx="12" hasCustomPrompt="1"/>
          </p:nvPr>
        </p:nvSpPr>
        <p:spPr>
          <a:xfrm>
            <a:off x="515938" y="1375360"/>
            <a:ext cx="4392946" cy="886577"/>
          </a:xfrm>
          <a:prstGeom prst="rect">
            <a:avLst/>
          </a:prstGeom>
        </p:spPr>
        <p:txBody>
          <a:bodyPr/>
          <a:lstStyle>
            <a:lvl1pPr marL="0" indent="0">
              <a:buNone/>
              <a:defRPr sz="2400">
                <a:solidFill>
                  <a:srgbClr val="4858D0"/>
                </a:solidFill>
                <a:latin typeface="+mj-lt"/>
              </a:defRPr>
            </a:lvl1pPr>
          </a:lstStyle>
          <a:p>
            <a:pPr lvl="0"/>
            <a:r>
              <a:rPr lang="es-ES"/>
              <a:t>Insertar subtítulo</a:t>
            </a:r>
          </a:p>
        </p:txBody>
      </p:sp>
      <p:pic>
        <p:nvPicPr>
          <p:cNvPr id="27" name="Imagen 26">
            <a:extLst>
              <a:ext uri="{FF2B5EF4-FFF2-40B4-BE49-F238E27FC236}">
                <a16:creationId xmlns:a16="http://schemas.microsoft.com/office/drawing/2014/main" id="{C2B0A37F-4FD1-46A2-9D0B-6CE58EF5028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0128158" y="3481387"/>
            <a:ext cx="1165423" cy="606425"/>
          </a:xfrm>
          <a:prstGeom prst="rect">
            <a:avLst/>
          </a:prstGeom>
        </p:spPr>
      </p:pic>
      <p:sp>
        <p:nvSpPr>
          <p:cNvPr id="28" name="Marcador de texto 13">
            <a:extLst>
              <a:ext uri="{FF2B5EF4-FFF2-40B4-BE49-F238E27FC236}">
                <a16:creationId xmlns:a16="http://schemas.microsoft.com/office/drawing/2014/main" id="{97FB5BEB-23DD-4D69-AD56-EDCD8139F908}"/>
              </a:ext>
            </a:extLst>
          </p:cNvPr>
          <p:cNvSpPr>
            <a:spLocks noGrp="1"/>
          </p:cNvSpPr>
          <p:nvPr>
            <p:ph type="body" sz="quarter" idx="11" hasCustomPrompt="1"/>
          </p:nvPr>
        </p:nvSpPr>
        <p:spPr>
          <a:xfrm>
            <a:off x="515937" y="532773"/>
            <a:ext cx="11088687" cy="567364"/>
          </a:xfrm>
          <a:prstGeom prst="rect">
            <a:avLst/>
          </a:prstGeom>
        </p:spPr>
        <p:txBody>
          <a:bodyPr/>
          <a:lstStyle>
            <a:lvl1pPr marL="0" indent="0">
              <a:buNone/>
              <a:defRPr sz="3200" b="1">
                <a:solidFill>
                  <a:srgbClr val="19215F"/>
                </a:solidFill>
                <a:latin typeface="+mj-lt"/>
              </a:defRPr>
            </a:lvl1pPr>
          </a:lstStyle>
          <a:p>
            <a:pPr lvl="0"/>
            <a:r>
              <a:rPr lang="es-ES"/>
              <a:t>Insertar título</a:t>
            </a:r>
          </a:p>
        </p:txBody>
      </p:sp>
      <p:sp>
        <p:nvSpPr>
          <p:cNvPr id="29" name="CuadroTexto 28">
            <a:extLst>
              <a:ext uri="{FF2B5EF4-FFF2-40B4-BE49-F238E27FC236}">
                <a16:creationId xmlns:a16="http://schemas.microsoft.com/office/drawing/2014/main" id="{E1B3CF38-5FAE-4DFF-A7EB-12C50A7CE6BB}"/>
              </a:ext>
            </a:extLst>
          </p:cNvPr>
          <p:cNvSpPr txBox="1"/>
          <p:nvPr userDrawn="1"/>
        </p:nvSpPr>
        <p:spPr>
          <a:xfrm>
            <a:off x="3925661" y="6146799"/>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2024. </a:t>
            </a:r>
            <a:r>
              <a:rPr kumimoji="0" lang="es-ES" sz="800" b="0" i="0" u="none" strike="noStrike" kern="1200" cap="none" spc="0" normalizeH="0" baseline="0" noProof="0" dirty="0" err="1">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Confidential</a:t>
            </a: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a:t>
            </a:r>
          </a:p>
        </p:txBody>
      </p:sp>
    </p:spTree>
    <p:extLst>
      <p:ext uri="{BB962C8B-B14F-4D97-AF65-F5344CB8AC3E}">
        <p14:creationId xmlns:p14="http://schemas.microsoft.com/office/powerpoint/2010/main" val="40109794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ockup movil">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F82CE393-BD7E-4D93-971B-90B4ACBC7F6C}"/>
              </a:ext>
            </a:extLst>
          </p:cNvPr>
          <p:cNvSpPr>
            <a:spLocks noGrp="1"/>
          </p:cNvSpPr>
          <p:nvPr>
            <p:ph type="body" sz="quarter" idx="11"/>
          </p:nvPr>
        </p:nvSpPr>
        <p:spPr>
          <a:xfrm>
            <a:off x="227014" y="1484313"/>
            <a:ext cx="5647530" cy="5005379"/>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pic>
        <p:nvPicPr>
          <p:cNvPr id="6" name="Google Shape;10249;p273">
            <a:extLst>
              <a:ext uri="{FF2B5EF4-FFF2-40B4-BE49-F238E27FC236}">
                <a16:creationId xmlns:a16="http://schemas.microsoft.com/office/drawing/2014/main" id="{76D84364-1A44-4108-A18C-37C43CD78AF0}"/>
              </a:ext>
            </a:extLst>
          </p:cNvPr>
          <p:cNvPicPr preferRelativeResize="0"/>
          <p:nvPr/>
        </p:nvPicPr>
        <p:blipFill rotWithShape="1">
          <a:blip r:embed="rId2">
            <a:alphaModFix/>
          </a:blip>
          <a:srcRect/>
          <a:stretch/>
        </p:blipFill>
        <p:spPr>
          <a:xfrm>
            <a:off x="6395628" y="1135782"/>
            <a:ext cx="2432800" cy="4992489"/>
          </a:xfrm>
          <a:prstGeom prst="rect">
            <a:avLst/>
          </a:prstGeom>
          <a:noFill/>
          <a:ln>
            <a:noFill/>
          </a:ln>
        </p:spPr>
      </p:pic>
      <p:pic>
        <p:nvPicPr>
          <p:cNvPr id="8" name="Google Shape;10249;p273">
            <a:extLst>
              <a:ext uri="{FF2B5EF4-FFF2-40B4-BE49-F238E27FC236}">
                <a16:creationId xmlns:a16="http://schemas.microsoft.com/office/drawing/2014/main" id="{BAA73BC5-D557-4686-83C6-7F1FB0E46C18}"/>
              </a:ext>
            </a:extLst>
          </p:cNvPr>
          <p:cNvPicPr preferRelativeResize="0"/>
          <p:nvPr/>
        </p:nvPicPr>
        <p:blipFill rotWithShape="1">
          <a:blip r:embed="rId2">
            <a:alphaModFix/>
          </a:blip>
          <a:srcRect/>
          <a:stretch/>
        </p:blipFill>
        <p:spPr>
          <a:xfrm>
            <a:off x="9175688" y="1135782"/>
            <a:ext cx="2432800" cy="4992489"/>
          </a:xfrm>
          <a:prstGeom prst="rect">
            <a:avLst/>
          </a:prstGeom>
          <a:noFill/>
          <a:ln>
            <a:noFill/>
          </a:ln>
        </p:spPr>
      </p:pic>
      <p:sp>
        <p:nvSpPr>
          <p:cNvPr id="5" name="Marcador de posición de imagen 4">
            <a:extLst>
              <a:ext uri="{FF2B5EF4-FFF2-40B4-BE49-F238E27FC236}">
                <a16:creationId xmlns:a16="http://schemas.microsoft.com/office/drawing/2014/main" id="{0916F692-A127-4290-9C5B-6C111223DEFA}"/>
              </a:ext>
            </a:extLst>
          </p:cNvPr>
          <p:cNvSpPr>
            <a:spLocks noGrp="1"/>
          </p:cNvSpPr>
          <p:nvPr>
            <p:ph type="pic" sz="quarter" idx="12"/>
          </p:nvPr>
        </p:nvSpPr>
        <p:spPr>
          <a:xfrm>
            <a:off x="6526545" y="1650542"/>
            <a:ext cx="2144128" cy="3757371"/>
          </a:xfrm>
          <a:prstGeom prst="rect">
            <a:avLst/>
          </a:prstGeom>
        </p:spPr>
        <p:txBody>
          <a:bodyPr/>
          <a:lstStyle/>
          <a:p>
            <a:endParaRPr lang="es-ES"/>
          </a:p>
        </p:txBody>
      </p:sp>
      <p:sp>
        <p:nvSpPr>
          <p:cNvPr id="11" name="Marcador de posición de imagen 10">
            <a:extLst>
              <a:ext uri="{FF2B5EF4-FFF2-40B4-BE49-F238E27FC236}">
                <a16:creationId xmlns:a16="http://schemas.microsoft.com/office/drawing/2014/main" id="{CDFF1AF8-B2C2-4AAA-82E5-FEA7757E1F1B}"/>
              </a:ext>
            </a:extLst>
          </p:cNvPr>
          <p:cNvSpPr>
            <a:spLocks noGrp="1"/>
          </p:cNvSpPr>
          <p:nvPr>
            <p:ph type="pic" sz="quarter" idx="13"/>
          </p:nvPr>
        </p:nvSpPr>
        <p:spPr>
          <a:xfrm>
            <a:off x="9310670" y="1650542"/>
            <a:ext cx="2139716" cy="3757371"/>
          </a:xfrm>
          <a:prstGeom prst="rect">
            <a:avLst/>
          </a:prstGeom>
        </p:spPr>
        <p:txBody>
          <a:bodyPr/>
          <a:lstStyle/>
          <a:p>
            <a:endParaRPr lang="es-ES"/>
          </a:p>
        </p:txBody>
      </p:sp>
      <p:sp>
        <p:nvSpPr>
          <p:cNvPr id="25" name="Elipse 24">
            <a:extLst>
              <a:ext uri="{FF2B5EF4-FFF2-40B4-BE49-F238E27FC236}">
                <a16:creationId xmlns:a16="http://schemas.microsoft.com/office/drawing/2014/main" id="{C90D444D-737B-4D2B-979F-912240003059}"/>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6" name="Marcador de número de diapositiva 8">
            <a:extLst>
              <a:ext uri="{FF2B5EF4-FFF2-40B4-BE49-F238E27FC236}">
                <a16:creationId xmlns:a16="http://schemas.microsoft.com/office/drawing/2014/main" id="{D89A7096-BDB3-4817-AA22-DB200577F918}"/>
              </a:ext>
            </a:extLst>
          </p:cNvPr>
          <p:cNvSpPr>
            <a:spLocks noGrp="1"/>
          </p:cNvSpPr>
          <p:nvPr>
            <p:ph type="sldNum" sz="quarter" idx="17"/>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20" name="Rectángulo 19">
            <a:extLst>
              <a:ext uri="{FF2B5EF4-FFF2-40B4-BE49-F238E27FC236}">
                <a16:creationId xmlns:a16="http://schemas.microsoft.com/office/drawing/2014/main" id="{957C51B9-AEF5-46AB-8104-DD0FD02E3C4D}"/>
              </a:ext>
            </a:extLst>
          </p:cNvPr>
          <p:cNvSpPr/>
          <p:nvPr userDrawn="1"/>
        </p:nvSpPr>
        <p:spPr>
          <a:xfrm>
            <a:off x="0" y="241735"/>
            <a:ext cx="5580063" cy="486926"/>
          </a:xfrm>
          <a:prstGeom prst="rect">
            <a:avLst/>
          </a:prstGeom>
          <a:solidFill>
            <a:srgbClr val="19215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1" name="Marcador de texto 3">
            <a:extLst>
              <a:ext uri="{FF2B5EF4-FFF2-40B4-BE49-F238E27FC236}">
                <a16:creationId xmlns:a16="http://schemas.microsoft.com/office/drawing/2014/main" id="{0C523BD9-D4F8-49DF-8A4C-B9A758362A44}"/>
              </a:ext>
            </a:extLst>
          </p:cNvPr>
          <p:cNvSpPr>
            <a:spLocks noGrp="1"/>
          </p:cNvSpPr>
          <p:nvPr>
            <p:ph type="body" sz="quarter" idx="14"/>
          </p:nvPr>
        </p:nvSpPr>
        <p:spPr>
          <a:xfrm>
            <a:off x="515938" y="726746"/>
            <a:ext cx="5358606" cy="474271"/>
          </a:xfrm>
          <a:prstGeom prst="rect">
            <a:avLst/>
          </a:prstGeom>
        </p:spPr>
        <p:txBody>
          <a:bodyPr>
            <a:noAutofit/>
          </a:bodyPr>
          <a:lstStyle>
            <a:lvl1pPr marL="0" indent="0">
              <a:buNone/>
              <a:defRPr sz="1400" b="1">
                <a:solidFill>
                  <a:srgbClr val="4858D0"/>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s-ES"/>
          </a:p>
        </p:txBody>
      </p:sp>
      <p:cxnSp>
        <p:nvCxnSpPr>
          <p:cNvPr id="22" name="Conector recto 21">
            <a:extLst>
              <a:ext uri="{FF2B5EF4-FFF2-40B4-BE49-F238E27FC236}">
                <a16:creationId xmlns:a16="http://schemas.microsoft.com/office/drawing/2014/main" id="{1BBDBC41-E0E3-4C9F-85D1-04827275F1FB}"/>
              </a:ext>
            </a:extLst>
          </p:cNvPr>
          <p:cNvCxnSpPr>
            <a:cxnSpLocks/>
          </p:cNvCxnSpPr>
          <p:nvPr userDrawn="1"/>
        </p:nvCxnSpPr>
        <p:spPr>
          <a:xfrm>
            <a:off x="-104775" y="1254128"/>
            <a:ext cx="3378467" cy="0"/>
          </a:xfrm>
          <a:prstGeom prst="line">
            <a:avLst/>
          </a:prstGeom>
          <a:ln w="34925">
            <a:solidFill>
              <a:srgbClr val="EDF0F8"/>
            </a:solidFill>
          </a:ln>
        </p:spPr>
        <p:style>
          <a:lnRef idx="1">
            <a:schemeClr val="accent1"/>
          </a:lnRef>
          <a:fillRef idx="0">
            <a:schemeClr val="accent1"/>
          </a:fillRef>
          <a:effectRef idx="0">
            <a:schemeClr val="accent1"/>
          </a:effectRef>
          <a:fontRef idx="minor">
            <a:schemeClr val="tx1"/>
          </a:fontRef>
        </p:style>
      </p:cxnSp>
      <p:sp>
        <p:nvSpPr>
          <p:cNvPr id="23" name="Rectángulo 22">
            <a:extLst>
              <a:ext uri="{FF2B5EF4-FFF2-40B4-BE49-F238E27FC236}">
                <a16:creationId xmlns:a16="http://schemas.microsoft.com/office/drawing/2014/main" id="{A5D7AF10-1ABF-48A4-953E-B9551CF7DF68}"/>
              </a:ext>
            </a:extLst>
          </p:cNvPr>
          <p:cNvSpPr/>
          <p:nvPr userDrawn="1"/>
        </p:nvSpPr>
        <p:spPr>
          <a:xfrm>
            <a:off x="515937" y="241735"/>
            <a:ext cx="5580063" cy="486926"/>
          </a:xfrm>
          <a:prstGeom prst="rect">
            <a:avLst/>
          </a:prstGeom>
          <a:solidFill>
            <a:srgbClr val="192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mj-lt"/>
              <a:ea typeface="+mn-ea"/>
              <a:cs typeface="+mn-cs"/>
            </a:endParaRPr>
          </a:p>
        </p:txBody>
      </p:sp>
      <p:sp>
        <p:nvSpPr>
          <p:cNvPr id="24" name="Marcador de texto 3">
            <a:extLst>
              <a:ext uri="{FF2B5EF4-FFF2-40B4-BE49-F238E27FC236}">
                <a16:creationId xmlns:a16="http://schemas.microsoft.com/office/drawing/2014/main" id="{81F6339A-78C2-45D0-9A78-3A5D4E305A81}"/>
              </a:ext>
            </a:extLst>
          </p:cNvPr>
          <p:cNvSpPr>
            <a:spLocks noGrp="1"/>
          </p:cNvSpPr>
          <p:nvPr>
            <p:ph type="body" sz="quarter" idx="18" hasCustomPrompt="1"/>
          </p:nvPr>
        </p:nvSpPr>
        <p:spPr>
          <a:xfrm>
            <a:off x="515937" y="241734"/>
            <a:ext cx="5358607" cy="470001"/>
          </a:xfrm>
          <a:prstGeom prst="rect">
            <a:avLst/>
          </a:prstGeom>
        </p:spPr>
        <p:txBody>
          <a:bodyPr/>
          <a:lstStyle>
            <a:lvl1pPr marL="0" indent="0">
              <a:buNone/>
              <a:tabLst>
                <a:tab pos="2333625" algn="l"/>
              </a:tabLst>
              <a:defRPr sz="2400" b="1">
                <a:solidFill>
                  <a:srgbClr val="EDF0F8"/>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pic>
        <p:nvPicPr>
          <p:cNvPr id="32" name="Imagen 31" descr="Icono&#10;&#10;Descripción generada automáticamente con confianza media">
            <a:extLst>
              <a:ext uri="{FF2B5EF4-FFF2-40B4-BE49-F238E27FC236}">
                <a16:creationId xmlns:a16="http://schemas.microsoft.com/office/drawing/2014/main" id="{7496739F-2A9F-4405-8CA8-936AEAC42F5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5830" y="234803"/>
            <a:ext cx="1124944" cy="356823"/>
          </a:xfrm>
          <a:prstGeom prst="rect">
            <a:avLst/>
          </a:prstGeom>
        </p:spPr>
      </p:pic>
      <p:sp>
        <p:nvSpPr>
          <p:cNvPr id="33" name="CuadroTexto 32">
            <a:extLst>
              <a:ext uri="{FF2B5EF4-FFF2-40B4-BE49-F238E27FC236}">
                <a16:creationId xmlns:a16="http://schemas.microsoft.com/office/drawing/2014/main" id="{5BCFAE76-513D-4533-965A-AAC6C637DC12}"/>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2022. Confidential.</a:t>
            </a:r>
          </a:p>
        </p:txBody>
      </p:sp>
      <p:sp>
        <p:nvSpPr>
          <p:cNvPr id="34" name="Marcador de texto 16">
            <a:extLst>
              <a:ext uri="{FF2B5EF4-FFF2-40B4-BE49-F238E27FC236}">
                <a16:creationId xmlns:a16="http://schemas.microsoft.com/office/drawing/2014/main" id="{71032907-D834-452A-B050-97CD5E067374}"/>
              </a:ext>
            </a:extLst>
          </p:cNvPr>
          <p:cNvSpPr>
            <a:spLocks noGrp="1"/>
          </p:cNvSpPr>
          <p:nvPr>
            <p:ph type="body" sz="quarter" idx="19" hasCustomPrompt="1"/>
          </p:nvPr>
        </p:nvSpPr>
        <p:spPr>
          <a:xfrm>
            <a:off x="227013" y="6592400"/>
            <a:ext cx="1639887" cy="256076"/>
          </a:xfrm>
          <a:prstGeom prst="rect">
            <a:avLst/>
          </a:prstGeom>
        </p:spPr>
        <p:txBody>
          <a:bodyPr/>
          <a:lstStyle>
            <a:lvl1pPr marL="0" indent="0">
              <a:buNone/>
              <a:defRPr sz="900">
                <a:solidFill>
                  <a:srgbClr val="19215F"/>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2802700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70F66F50-90CF-451C-9BDA-0857E99C24A1}"/>
              </a:ext>
            </a:extLst>
          </p:cNvPr>
          <p:cNvSpPr/>
          <p:nvPr/>
        </p:nvSpPr>
        <p:spPr>
          <a:xfrm>
            <a:off x="0" y="0"/>
            <a:ext cx="12192000" cy="6858000"/>
          </a:xfrm>
          <a:prstGeom prst="rect">
            <a:avLst/>
          </a:prstGeom>
          <a:solidFill>
            <a:srgbClr val="1921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pic>
        <p:nvPicPr>
          <p:cNvPr id="5" name="Marcador de posición de imagen 11" descr="Imagen que contiene agua, azul, animal, teclado&#10;&#10;Descripción generada automáticamente">
            <a:extLst>
              <a:ext uri="{FF2B5EF4-FFF2-40B4-BE49-F238E27FC236}">
                <a16:creationId xmlns:a16="http://schemas.microsoft.com/office/drawing/2014/main" id="{8F7F871C-74F7-4F6D-B3E4-037306C01C78}"/>
              </a:ext>
            </a:extLst>
          </p:cNvPr>
          <p:cNvPicPr>
            <a:picLocks noChangeAspect="1"/>
          </p:cNvPicPr>
          <p:nvPr/>
        </p:nvPicPr>
        <p:blipFill rotWithShape="1">
          <a:blip r:embed="rId2">
            <a:alphaModFix amt="21000"/>
            <a:extLst>
              <a:ext uri="{28A0092B-C50C-407E-A947-70E740481C1C}">
                <a14:useLocalDpi xmlns:a14="http://schemas.microsoft.com/office/drawing/2010/main" val="0"/>
              </a:ext>
            </a:extLst>
          </a:blip>
          <a:srcRect l="-34" t="6703" b="7074"/>
          <a:stretch/>
        </p:blipFill>
        <p:spPr>
          <a:xfrm>
            <a:off x="-12551" y="-9524"/>
            <a:ext cx="12204551" cy="6858000"/>
          </a:xfrm>
          <a:prstGeom prst="rect">
            <a:avLst/>
          </a:prstGeom>
        </p:spPr>
      </p:pic>
      <p:sp>
        <p:nvSpPr>
          <p:cNvPr id="7" name="Rectángulo 6">
            <a:extLst>
              <a:ext uri="{FF2B5EF4-FFF2-40B4-BE49-F238E27FC236}">
                <a16:creationId xmlns:a16="http://schemas.microsoft.com/office/drawing/2014/main" id="{DE7A8108-1E26-44F0-AE02-45DA093DF571}"/>
              </a:ext>
            </a:extLst>
          </p:cNvPr>
          <p:cNvSpPr/>
          <p:nvPr/>
        </p:nvSpPr>
        <p:spPr>
          <a:xfrm>
            <a:off x="0" y="885371"/>
            <a:ext cx="12192000" cy="5087258"/>
          </a:xfrm>
          <a:prstGeom prst="rect">
            <a:avLst/>
          </a:prstGeom>
          <a:solidFill>
            <a:srgbClr val="19215F">
              <a:alpha val="89000"/>
            </a:srgb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8" name="Título 1">
            <a:extLst>
              <a:ext uri="{FF2B5EF4-FFF2-40B4-BE49-F238E27FC236}">
                <a16:creationId xmlns:a16="http://schemas.microsoft.com/office/drawing/2014/main" id="{B982D21D-3CDD-437A-AEF8-712C94191AD5}"/>
              </a:ext>
            </a:extLst>
          </p:cNvPr>
          <p:cNvSpPr>
            <a:spLocks noGrp="1"/>
          </p:cNvSpPr>
          <p:nvPr>
            <p:ph type="title" hasCustomPrompt="1"/>
          </p:nvPr>
        </p:nvSpPr>
        <p:spPr>
          <a:xfrm>
            <a:off x="1976641" y="1369904"/>
            <a:ext cx="8238718" cy="679420"/>
          </a:xfrm>
          <a:prstGeom prst="rect">
            <a:avLst/>
          </a:prstGeom>
        </p:spPr>
        <p:txBody>
          <a:bodyPr>
            <a:noAutofit/>
          </a:bodyPr>
          <a:lstStyle>
            <a:lvl1pPr algn="ctr">
              <a:defRPr sz="5400" b="1">
                <a:solidFill>
                  <a:srgbClr val="EDF0F8"/>
                </a:solidFill>
                <a:latin typeface="+mj-lt"/>
                <a:ea typeface="Roboto" panose="02000000000000000000" pitchFamily="2" charset="0"/>
              </a:defRPr>
            </a:lvl1pPr>
          </a:lstStyle>
          <a:p>
            <a:r>
              <a:rPr lang="es-ES"/>
              <a:t>GRACIAS</a:t>
            </a:r>
          </a:p>
        </p:txBody>
      </p:sp>
      <p:pic>
        <p:nvPicPr>
          <p:cNvPr id="13" name="Imagen 12" descr="Imagen que contiene dibujo, reloj&#10;&#10;Descripción generada automáticamente">
            <a:extLst>
              <a:ext uri="{FF2B5EF4-FFF2-40B4-BE49-F238E27FC236}">
                <a16:creationId xmlns:a16="http://schemas.microsoft.com/office/drawing/2014/main" id="{BDBA5AD4-DD8E-44D1-A59A-EF3A30455E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5006" y="4836666"/>
            <a:ext cx="2141988" cy="679420"/>
          </a:xfrm>
          <a:prstGeom prst="rect">
            <a:avLst/>
          </a:prstGeom>
        </p:spPr>
      </p:pic>
      <p:sp>
        <p:nvSpPr>
          <p:cNvPr id="16" name="Marcador de texto 15">
            <a:extLst>
              <a:ext uri="{FF2B5EF4-FFF2-40B4-BE49-F238E27FC236}">
                <a16:creationId xmlns:a16="http://schemas.microsoft.com/office/drawing/2014/main" id="{FA67FD59-E83B-48A3-92F2-C11A20178303}"/>
              </a:ext>
            </a:extLst>
          </p:cNvPr>
          <p:cNvSpPr>
            <a:spLocks noGrp="1"/>
          </p:cNvSpPr>
          <p:nvPr>
            <p:ph type="body" sz="quarter" idx="23" hasCustomPrompt="1"/>
          </p:nvPr>
        </p:nvSpPr>
        <p:spPr>
          <a:xfrm>
            <a:off x="3748881" y="2482783"/>
            <a:ext cx="4694238" cy="2160588"/>
          </a:xfrm>
          <a:prstGeom prst="rect">
            <a:avLst/>
          </a:prstGeom>
        </p:spPr>
        <p:txBody>
          <a:bodyPr/>
          <a:lstStyle>
            <a:lvl1pPr marL="0" indent="0" algn="l">
              <a:lnSpc>
                <a:spcPct val="150000"/>
              </a:lnSpc>
              <a:buNone/>
              <a:defRPr sz="2400">
                <a:solidFill>
                  <a:srgbClr val="EDF0F8"/>
                </a:solidFill>
                <a:latin typeface="+mj-lt"/>
              </a:defRPr>
            </a:lvl1pPr>
          </a:lstStyle>
          <a:p>
            <a:pPr lvl="0"/>
            <a:r>
              <a:rPr lang="es-ES">
                <a:solidFill>
                  <a:srgbClr val="EDF0F8"/>
                </a:solidFill>
              </a:rPr>
              <a:t>Ejemplo@gmail.com</a:t>
            </a:r>
          </a:p>
          <a:p>
            <a:pPr lvl="0"/>
            <a:r>
              <a:rPr lang="es-ES">
                <a:solidFill>
                  <a:srgbClr val="EDF0F8"/>
                </a:solidFill>
              </a:rPr>
              <a:t>Teléfono</a:t>
            </a:r>
          </a:p>
          <a:p>
            <a:pPr lvl="0"/>
            <a:r>
              <a:rPr lang="es-ES">
                <a:solidFill>
                  <a:srgbClr val="EDF0F8"/>
                </a:solidFill>
              </a:rPr>
              <a:t>Ubicación</a:t>
            </a:r>
            <a:endParaRPr lang="es-ES"/>
          </a:p>
        </p:txBody>
      </p:sp>
      <p:sp>
        <p:nvSpPr>
          <p:cNvPr id="15" name="Elipse 14">
            <a:extLst>
              <a:ext uri="{FF2B5EF4-FFF2-40B4-BE49-F238E27FC236}">
                <a16:creationId xmlns:a16="http://schemas.microsoft.com/office/drawing/2014/main" id="{8D3DD795-C134-4C45-AA43-16DDEC1AC0C5}"/>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18" name="Marcador de número de diapositiva 8">
            <a:extLst>
              <a:ext uri="{FF2B5EF4-FFF2-40B4-BE49-F238E27FC236}">
                <a16:creationId xmlns:a16="http://schemas.microsoft.com/office/drawing/2014/main" id="{F14329FA-EFD4-4C25-BB5F-351E430207FE}"/>
              </a:ext>
            </a:extLst>
          </p:cNvPr>
          <p:cNvSpPr txBox="1">
            <a:spLocks/>
          </p:cNvSpPr>
          <p:nvPr/>
        </p:nvSpPr>
        <p:spPr>
          <a:xfrm>
            <a:off x="11801821" y="6584193"/>
            <a:ext cx="455009" cy="264283"/>
          </a:xfrm>
          <a:prstGeom prst="rect">
            <a:avLst/>
          </a:prstGeom>
        </p:spPr>
        <p:txBody>
          <a:bodyPr/>
          <a:lstStyle>
            <a:defPPr>
              <a:defRPr lang="es-ES"/>
            </a:defPPr>
            <a:lvl1pPr marL="0" algn="ctr" defTabSz="914400" rtl="0" eaLnBrk="1" latinLnBrk="0" hangingPunct="1">
              <a:defRPr sz="800" kern="1200">
                <a:solidFill>
                  <a:srgbClr val="EDF0F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12" name="CuadroTexto 11">
            <a:extLst>
              <a:ext uri="{FF2B5EF4-FFF2-40B4-BE49-F238E27FC236}">
                <a16:creationId xmlns:a16="http://schemas.microsoft.com/office/drawing/2014/main" id="{4EBBFA5A-DE9D-4968-9196-5249CF0A74B5}"/>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chemeClr val="bg2"/>
                </a:solidFill>
                <a:effectLst/>
                <a:uLnTx/>
                <a:uFillTx/>
                <a:latin typeface="Verdana" panose="020B0604030504040204" pitchFamily="34" charset="0"/>
                <a:ea typeface="Verdana" panose="020B0604030504040204" pitchFamily="34" charset="0"/>
                <a:cs typeface="Source Sans Pro ExtraLight"/>
                <a:sym typeface="Source Sans Pro ExtraLight"/>
              </a:rPr>
              <a:t>© Tirea 2022. Confidential.</a:t>
            </a:r>
          </a:p>
        </p:txBody>
      </p:sp>
      <p:sp>
        <p:nvSpPr>
          <p:cNvPr id="14" name="Marcador de texto 16">
            <a:extLst>
              <a:ext uri="{FF2B5EF4-FFF2-40B4-BE49-F238E27FC236}">
                <a16:creationId xmlns:a16="http://schemas.microsoft.com/office/drawing/2014/main" id="{EF19BEC6-84E4-4C4B-8C34-637595592F87}"/>
              </a:ext>
            </a:extLst>
          </p:cNvPr>
          <p:cNvSpPr>
            <a:spLocks noGrp="1"/>
          </p:cNvSpPr>
          <p:nvPr>
            <p:ph type="body" sz="quarter" idx="18" hasCustomPrompt="1"/>
          </p:nvPr>
        </p:nvSpPr>
        <p:spPr>
          <a:xfrm>
            <a:off x="227013" y="6592400"/>
            <a:ext cx="1639887" cy="256076"/>
          </a:xfrm>
          <a:prstGeom prst="rect">
            <a:avLst/>
          </a:prstGeom>
        </p:spPr>
        <p:txBody>
          <a:bodyPr/>
          <a:lstStyle>
            <a:lvl1pPr marL="0" indent="0">
              <a:buNone/>
              <a:defRPr sz="900">
                <a:solidFill>
                  <a:schemeClr val="bg1"/>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2939661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pic>
        <p:nvPicPr>
          <p:cNvPr id="3" name="Imagen 2" descr="Interfaz de usuario gráfica, Icono&#10;&#10;Descripción generada automáticamente">
            <a:extLst>
              <a:ext uri="{FF2B5EF4-FFF2-40B4-BE49-F238E27FC236}">
                <a16:creationId xmlns:a16="http://schemas.microsoft.com/office/drawing/2014/main" id="{C58A59EA-0B60-4D00-9260-EEBD79CA20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218" b="10194"/>
          <a:stretch/>
        </p:blipFill>
        <p:spPr>
          <a:xfrm>
            <a:off x="3633" y="-1"/>
            <a:ext cx="12188367" cy="6858002"/>
          </a:xfrm>
          <a:prstGeom prst="rect">
            <a:avLst/>
          </a:prstGeom>
        </p:spPr>
      </p:pic>
      <p:sp>
        <p:nvSpPr>
          <p:cNvPr id="10" name="Marcador de texto 18">
            <a:extLst>
              <a:ext uri="{FF2B5EF4-FFF2-40B4-BE49-F238E27FC236}">
                <a16:creationId xmlns:a16="http://schemas.microsoft.com/office/drawing/2014/main" id="{4997EDA1-6330-414A-99A7-3314DE3238CB}"/>
              </a:ext>
            </a:extLst>
          </p:cNvPr>
          <p:cNvSpPr>
            <a:spLocks noGrp="1"/>
          </p:cNvSpPr>
          <p:nvPr>
            <p:ph type="body" sz="quarter" idx="16" hasCustomPrompt="1"/>
          </p:nvPr>
        </p:nvSpPr>
        <p:spPr>
          <a:xfrm>
            <a:off x="723900" y="3005476"/>
            <a:ext cx="4992689" cy="845009"/>
          </a:xfrm>
          <a:prstGeom prst="rect">
            <a:avLst/>
          </a:prstGeom>
        </p:spPr>
        <p:txBody>
          <a:bodyPr>
            <a:noAutofit/>
          </a:bodyPr>
          <a:lstStyle>
            <a:lvl1pPr marL="0" indent="0" algn="ctr">
              <a:buNone/>
              <a:defRPr sz="2400">
                <a:solidFill>
                  <a:srgbClr val="EDF0F8"/>
                </a:solidFill>
                <a:latin typeface="+mj-lt"/>
              </a:defRPr>
            </a:lvl1pPr>
          </a:lstStyle>
          <a:p>
            <a:pPr lvl="0"/>
            <a:r>
              <a:rPr lang="es-ES"/>
              <a:t>Insertar título</a:t>
            </a:r>
          </a:p>
        </p:txBody>
      </p:sp>
      <p:sp>
        <p:nvSpPr>
          <p:cNvPr id="7" name="Marcador de texto 8">
            <a:extLst>
              <a:ext uri="{FF2B5EF4-FFF2-40B4-BE49-F238E27FC236}">
                <a16:creationId xmlns:a16="http://schemas.microsoft.com/office/drawing/2014/main" id="{4D7D538F-26B5-47F4-B734-B991144EE71F}"/>
              </a:ext>
            </a:extLst>
          </p:cNvPr>
          <p:cNvSpPr>
            <a:spLocks noGrp="1"/>
          </p:cNvSpPr>
          <p:nvPr>
            <p:ph type="body" sz="quarter" idx="11" hasCustomPrompt="1"/>
          </p:nvPr>
        </p:nvSpPr>
        <p:spPr>
          <a:xfrm>
            <a:off x="1513509" y="5468824"/>
            <a:ext cx="3414712" cy="419100"/>
          </a:xfrm>
          <a:prstGeom prst="rect">
            <a:avLst/>
          </a:prstGeom>
        </p:spPr>
        <p:txBody>
          <a:bodyPr>
            <a:noAutofit/>
          </a:bodyPr>
          <a:lstStyle>
            <a:lvl1pPr marL="0" indent="0" algn="ctr">
              <a:buNone/>
              <a:defRPr sz="1800">
                <a:solidFill>
                  <a:srgbClr val="4858D0"/>
                </a:solidFill>
              </a:defRPr>
            </a:lvl1pPr>
          </a:lstStyle>
          <a:p>
            <a:pPr lvl="0"/>
            <a:r>
              <a:rPr lang="es-ES"/>
              <a:t>Insertar fecha</a:t>
            </a:r>
          </a:p>
        </p:txBody>
      </p:sp>
      <p:pic>
        <p:nvPicPr>
          <p:cNvPr id="9" name="Imagen 8">
            <a:extLst>
              <a:ext uri="{FF2B5EF4-FFF2-40B4-BE49-F238E27FC236}">
                <a16:creationId xmlns:a16="http://schemas.microsoft.com/office/drawing/2014/main" id="{078D7305-33B5-430D-AE47-1BF6776159D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64401" y="4156643"/>
            <a:ext cx="2112928" cy="1099457"/>
          </a:xfrm>
          <a:prstGeom prst="rect">
            <a:avLst/>
          </a:prstGeom>
        </p:spPr>
      </p:pic>
      <p:sp>
        <p:nvSpPr>
          <p:cNvPr id="14" name="CuadroTexto 13">
            <a:extLst>
              <a:ext uri="{FF2B5EF4-FFF2-40B4-BE49-F238E27FC236}">
                <a16:creationId xmlns:a16="http://schemas.microsoft.com/office/drawing/2014/main" id="{2E2433BB-1FE8-4AA3-BF19-C31C9ACB11B0}"/>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chemeClr val="bg2"/>
                </a:solidFill>
                <a:effectLst/>
                <a:uLnTx/>
                <a:uFillTx/>
                <a:latin typeface="Verdana" panose="020B0604030504040204" pitchFamily="34" charset="0"/>
                <a:ea typeface="Verdana" panose="020B0604030504040204" pitchFamily="34" charset="0"/>
                <a:cs typeface="Source Sans Pro ExtraLight"/>
                <a:sym typeface="Source Sans Pro ExtraLight"/>
              </a:rPr>
              <a:t>© Tirea 2024. </a:t>
            </a:r>
            <a:r>
              <a:rPr kumimoji="0" lang="es-ES" sz="800" b="0" i="0" u="none" strike="noStrike" kern="1200" cap="none" spc="0" normalizeH="0" baseline="0" noProof="0" dirty="0" err="1">
                <a:ln>
                  <a:noFill/>
                </a:ln>
                <a:solidFill>
                  <a:schemeClr val="bg2"/>
                </a:solidFill>
                <a:effectLst/>
                <a:uLnTx/>
                <a:uFillTx/>
                <a:latin typeface="Verdana" panose="020B0604030504040204" pitchFamily="34" charset="0"/>
                <a:ea typeface="Verdana" panose="020B0604030504040204" pitchFamily="34" charset="0"/>
                <a:cs typeface="Source Sans Pro ExtraLight"/>
                <a:sym typeface="Source Sans Pro ExtraLight"/>
              </a:rPr>
              <a:t>Confidential</a:t>
            </a:r>
            <a:r>
              <a:rPr kumimoji="0" lang="es-ES" sz="800" b="0" i="0" u="none" strike="noStrike" kern="1200" cap="none" spc="0" normalizeH="0" baseline="0" noProof="0" dirty="0">
                <a:ln>
                  <a:noFill/>
                </a:ln>
                <a:solidFill>
                  <a:schemeClr val="bg2"/>
                </a:solidFill>
                <a:effectLst/>
                <a:uLnTx/>
                <a:uFillTx/>
                <a:latin typeface="Verdana" panose="020B0604030504040204" pitchFamily="34" charset="0"/>
                <a:ea typeface="Verdana" panose="020B0604030504040204" pitchFamily="34" charset="0"/>
                <a:cs typeface="Source Sans Pro ExtraLight"/>
                <a:sym typeface="Source Sans Pro ExtraLight"/>
              </a:rPr>
              <a:t>.</a:t>
            </a:r>
          </a:p>
        </p:txBody>
      </p:sp>
      <p:sp>
        <p:nvSpPr>
          <p:cNvPr id="4" name="Marcador de texto 3">
            <a:extLst>
              <a:ext uri="{FF2B5EF4-FFF2-40B4-BE49-F238E27FC236}">
                <a16:creationId xmlns:a16="http://schemas.microsoft.com/office/drawing/2014/main" id="{7D39C2D4-AE6D-459C-AC92-3CD9CF665D44}"/>
              </a:ext>
            </a:extLst>
          </p:cNvPr>
          <p:cNvSpPr>
            <a:spLocks noGrp="1"/>
          </p:cNvSpPr>
          <p:nvPr>
            <p:ph type="body" sz="quarter" idx="14" hasCustomPrompt="1"/>
          </p:nvPr>
        </p:nvSpPr>
        <p:spPr>
          <a:xfrm>
            <a:off x="723900" y="1385175"/>
            <a:ext cx="4992688" cy="1377950"/>
          </a:xfrm>
          <a:prstGeom prst="rect">
            <a:avLst/>
          </a:prstGeom>
        </p:spPr>
        <p:txBody>
          <a:bodyPr/>
          <a:lstStyle>
            <a:lvl1pPr marL="0" indent="0" algn="ctr">
              <a:buNone/>
              <a:defRPr sz="3600" b="1">
                <a:solidFill>
                  <a:schemeClr val="bg2"/>
                </a:solidFill>
                <a:latin typeface="+mj-lt"/>
              </a:defRPr>
            </a:lvl1pPr>
          </a:lstStyle>
          <a:p>
            <a:pPr lvl="0"/>
            <a:r>
              <a:rPr lang="es-ES"/>
              <a:t>Insertar título</a:t>
            </a:r>
          </a:p>
        </p:txBody>
      </p:sp>
    </p:spTree>
    <p:extLst>
      <p:ext uri="{BB962C8B-B14F-4D97-AF65-F5344CB8AC3E}">
        <p14:creationId xmlns:p14="http://schemas.microsoft.com/office/powerpoint/2010/main" val="23710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4B80CA1C-F409-434A-B23C-A669D798B20E}"/>
              </a:ext>
            </a:extLst>
          </p:cNvPr>
          <p:cNvSpPr/>
          <p:nvPr/>
        </p:nvSpPr>
        <p:spPr>
          <a:xfrm>
            <a:off x="0" y="0"/>
            <a:ext cx="12192000" cy="6858000"/>
          </a:xfrm>
          <a:prstGeom prst="rect">
            <a:avLst/>
          </a:prstGeom>
          <a:solidFill>
            <a:srgbClr val="192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10" name="Rectángulo 9">
            <a:extLst>
              <a:ext uri="{FF2B5EF4-FFF2-40B4-BE49-F238E27FC236}">
                <a16:creationId xmlns:a16="http://schemas.microsoft.com/office/drawing/2014/main" id="{24703821-292B-4113-A689-271921B2238B}"/>
              </a:ext>
            </a:extLst>
          </p:cNvPr>
          <p:cNvSpPr/>
          <p:nvPr/>
        </p:nvSpPr>
        <p:spPr>
          <a:xfrm>
            <a:off x="4527426" y="0"/>
            <a:ext cx="6164264" cy="6858000"/>
          </a:xfrm>
          <a:prstGeom prst="rect">
            <a:avLst/>
          </a:prstGeom>
          <a:solidFill>
            <a:schemeClr val="bg1"/>
          </a:solidFill>
          <a:ln>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pic>
        <p:nvPicPr>
          <p:cNvPr id="19" name="Imagen 18">
            <a:extLst>
              <a:ext uri="{FF2B5EF4-FFF2-40B4-BE49-F238E27FC236}">
                <a16:creationId xmlns:a16="http://schemas.microsoft.com/office/drawing/2014/main" id="{7C994CB8-FC82-448A-B8AA-B636A57E00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061763" y="238658"/>
            <a:ext cx="684135" cy="355988"/>
          </a:xfrm>
          <a:prstGeom prst="rect">
            <a:avLst/>
          </a:prstGeom>
        </p:spPr>
      </p:pic>
      <p:sp>
        <p:nvSpPr>
          <p:cNvPr id="8" name="Elipse 7">
            <a:extLst>
              <a:ext uri="{FF2B5EF4-FFF2-40B4-BE49-F238E27FC236}">
                <a16:creationId xmlns:a16="http://schemas.microsoft.com/office/drawing/2014/main" id="{85512E5F-AAE3-408E-9F6C-047D562D3CEF}"/>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5" name="Marcador de texto 4">
            <a:extLst>
              <a:ext uri="{FF2B5EF4-FFF2-40B4-BE49-F238E27FC236}">
                <a16:creationId xmlns:a16="http://schemas.microsoft.com/office/drawing/2014/main" id="{E645A830-3F5E-4155-898D-E48D7C2C98B7}"/>
              </a:ext>
            </a:extLst>
          </p:cNvPr>
          <p:cNvSpPr>
            <a:spLocks noGrp="1"/>
          </p:cNvSpPr>
          <p:nvPr>
            <p:ph type="body" sz="quarter" idx="16" hasCustomPrompt="1"/>
          </p:nvPr>
        </p:nvSpPr>
        <p:spPr>
          <a:xfrm>
            <a:off x="97898" y="67041"/>
            <a:ext cx="3467954" cy="1454150"/>
          </a:xfrm>
          <a:prstGeom prst="rect">
            <a:avLst/>
          </a:prstGeom>
        </p:spPr>
        <p:txBody>
          <a:bodyPr>
            <a:noAutofit/>
          </a:bodyPr>
          <a:lstStyle>
            <a:lvl1pPr marL="0" indent="0">
              <a:buNone/>
              <a:defRPr sz="4400" b="1">
                <a:solidFill>
                  <a:schemeClr val="bg2"/>
                </a:solidFill>
              </a:defRPr>
            </a:lvl1pPr>
          </a:lstStyle>
          <a:p>
            <a:pPr lvl="0"/>
            <a:r>
              <a:rPr lang="es-ES"/>
              <a:t>Insertar título</a:t>
            </a:r>
          </a:p>
        </p:txBody>
      </p:sp>
      <p:cxnSp>
        <p:nvCxnSpPr>
          <p:cNvPr id="4" name="Conector recto 3">
            <a:extLst>
              <a:ext uri="{FF2B5EF4-FFF2-40B4-BE49-F238E27FC236}">
                <a16:creationId xmlns:a16="http://schemas.microsoft.com/office/drawing/2014/main" id="{9ED455CC-BE24-4EE6-AA6B-7177F978441F}"/>
              </a:ext>
            </a:extLst>
          </p:cNvPr>
          <p:cNvCxnSpPr>
            <a:cxnSpLocks/>
          </p:cNvCxnSpPr>
          <p:nvPr/>
        </p:nvCxnSpPr>
        <p:spPr>
          <a:xfrm>
            <a:off x="4919614" y="457200"/>
            <a:ext cx="0" cy="5672138"/>
          </a:xfrm>
          <a:prstGeom prst="line">
            <a:avLst/>
          </a:prstGeom>
          <a:ln w="31750">
            <a:solidFill>
              <a:srgbClr val="19215F"/>
            </a:solidFill>
          </a:ln>
        </p:spPr>
        <p:style>
          <a:lnRef idx="1">
            <a:schemeClr val="accent1"/>
          </a:lnRef>
          <a:fillRef idx="0">
            <a:schemeClr val="accent1"/>
          </a:fillRef>
          <a:effectRef idx="0">
            <a:schemeClr val="accent1"/>
          </a:effectRef>
          <a:fontRef idx="minor">
            <a:schemeClr val="tx1"/>
          </a:fontRef>
        </p:style>
      </p:cxnSp>
      <p:sp>
        <p:nvSpPr>
          <p:cNvPr id="11" name="Marcador de número de diapositiva 8">
            <a:extLst>
              <a:ext uri="{FF2B5EF4-FFF2-40B4-BE49-F238E27FC236}">
                <a16:creationId xmlns:a16="http://schemas.microsoft.com/office/drawing/2014/main" id="{9B9C63DA-BEAF-4BEA-858F-F07357C215CC}"/>
              </a:ext>
            </a:extLst>
          </p:cNvPr>
          <p:cNvSpPr>
            <a:spLocks noGrp="1"/>
          </p:cNvSpPr>
          <p:nvPr>
            <p:ph type="sldNum" sz="quarter" idx="12"/>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6" name="Marcador de texto 5">
            <a:extLst>
              <a:ext uri="{FF2B5EF4-FFF2-40B4-BE49-F238E27FC236}">
                <a16:creationId xmlns:a16="http://schemas.microsoft.com/office/drawing/2014/main" id="{F2053970-9ACF-4A83-81A8-BC5392FC765B}"/>
              </a:ext>
            </a:extLst>
          </p:cNvPr>
          <p:cNvSpPr>
            <a:spLocks noGrp="1"/>
          </p:cNvSpPr>
          <p:nvPr>
            <p:ph type="body" sz="quarter" idx="17" hasCustomPrompt="1"/>
          </p:nvPr>
        </p:nvSpPr>
        <p:spPr>
          <a:xfrm>
            <a:off x="5287963" y="225425"/>
            <a:ext cx="5081587" cy="6264275"/>
          </a:xfrm>
          <a:prstGeom prst="rect">
            <a:avLst/>
          </a:prstGeom>
        </p:spPr>
        <p:txBody>
          <a:bodyPr/>
          <a:lstStyle>
            <a:lvl1pPr marL="0" indent="0">
              <a:buNone/>
              <a:defRPr sz="2000">
                <a:solidFill>
                  <a:srgbClr val="19215F"/>
                </a:solidFill>
              </a:defRPr>
            </a:lvl1pPr>
            <a:lvl2pPr marL="457200" indent="0">
              <a:buNone/>
              <a:defRPr sz="1800">
                <a:solidFill>
                  <a:srgbClr val="4858D0"/>
                </a:solidFill>
              </a:defRPr>
            </a:lvl2pPr>
            <a:lvl3pPr marL="914400" indent="0">
              <a:buNone/>
              <a:defRPr/>
            </a:lvl3pPr>
          </a:lstStyle>
          <a:p>
            <a:pPr lvl="0"/>
            <a:r>
              <a:rPr lang="es-ES" sz="2000"/>
              <a:t>XXX</a:t>
            </a:r>
          </a:p>
          <a:p>
            <a:pPr lvl="1"/>
            <a:r>
              <a:rPr lang="es-ES" sz="2000"/>
              <a:t>XXX</a:t>
            </a:r>
          </a:p>
        </p:txBody>
      </p:sp>
      <p:sp>
        <p:nvSpPr>
          <p:cNvPr id="14" name="CuadroTexto 13">
            <a:extLst>
              <a:ext uri="{FF2B5EF4-FFF2-40B4-BE49-F238E27FC236}">
                <a16:creationId xmlns:a16="http://schemas.microsoft.com/office/drawing/2014/main" id="{3D551B83-46BE-431F-B146-EAC3D5095627}"/>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2024. </a:t>
            </a:r>
            <a:r>
              <a:rPr kumimoji="0" lang="es-ES" sz="800" b="0" i="0" u="none" strike="noStrike" kern="1200" cap="none" spc="0" normalizeH="0" baseline="0" noProof="0" dirty="0" err="1">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Confidential</a:t>
            </a: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a:t>
            </a:r>
          </a:p>
        </p:txBody>
      </p:sp>
      <p:sp>
        <p:nvSpPr>
          <p:cNvPr id="17" name="Marcador de texto 16">
            <a:extLst>
              <a:ext uri="{FF2B5EF4-FFF2-40B4-BE49-F238E27FC236}">
                <a16:creationId xmlns:a16="http://schemas.microsoft.com/office/drawing/2014/main" id="{E2A32509-EBFC-49DC-A4AC-AA005825ECF8}"/>
              </a:ext>
            </a:extLst>
          </p:cNvPr>
          <p:cNvSpPr>
            <a:spLocks noGrp="1"/>
          </p:cNvSpPr>
          <p:nvPr>
            <p:ph type="body" sz="quarter" idx="18" hasCustomPrompt="1"/>
          </p:nvPr>
        </p:nvSpPr>
        <p:spPr>
          <a:xfrm>
            <a:off x="227013" y="6592400"/>
            <a:ext cx="1639887" cy="256076"/>
          </a:xfrm>
          <a:prstGeom prst="rect">
            <a:avLst/>
          </a:prstGeom>
        </p:spPr>
        <p:txBody>
          <a:bodyPr/>
          <a:lstStyle>
            <a:lvl1pPr marL="0" indent="0">
              <a:buNone/>
              <a:defRPr sz="900">
                <a:solidFill>
                  <a:schemeClr val="bg1"/>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4181086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Encabezado sección">
    <p:spTree>
      <p:nvGrpSpPr>
        <p:cNvPr id="1" name=""/>
        <p:cNvGrpSpPr/>
        <p:nvPr/>
      </p:nvGrpSpPr>
      <p:grpSpPr>
        <a:xfrm>
          <a:off x="0" y="0"/>
          <a:ext cx="0" cy="0"/>
          <a:chOff x="0" y="0"/>
          <a:chExt cx="0" cy="0"/>
        </a:xfrm>
      </p:grpSpPr>
      <p:sp>
        <p:nvSpPr>
          <p:cNvPr id="29" name="Rectángulo 28">
            <a:extLst>
              <a:ext uri="{FF2B5EF4-FFF2-40B4-BE49-F238E27FC236}">
                <a16:creationId xmlns:a16="http://schemas.microsoft.com/office/drawing/2014/main" id="{120574D4-D4F0-4D21-8EE1-8478D648D2E1}"/>
              </a:ext>
            </a:extLst>
          </p:cNvPr>
          <p:cNvSpPr/>
          <p:nvPr/>
        </p:nvSpPr>
        <p:spPr>
          <a:xfrm>
            <a:off x="0" y="0"/>
            <a:ext cx="12192000" cy="6858000"/>
          </a:xfrm>
          <a:prstGeom prst="rect">
            <a:avLst/>
          </a:prstGeom>
          <a:solidFill>
            <a:srgbClr val="1921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pic>
        <p:nvPicPr>
          <p:cNvPr id="7" name="Imagen 6" descr="Texto&#10;&#10;Descripción generada automáticamente">
            <a:extLst>
              <a:ext uri="{FF2B5EF4-FFF2-40B4-BE49-F238E27FC236}">
                <a16:creationId xmlns:a16="http://schemas.microsoft.com/office/drawing/2014/main" id="{2208A36D-AE23-4458-8CC7-922CABA5F18A}"/>
              </a:ext>
            </a:extLst>
          </p:cNvPr>
          <p:cNvPicPr>
            <a:picLocks noChangeAspect="1"/>
          </p:cNvPicPr>
          <p:nvPr/>
        </p:nvPicPr>
        <p:blipFill rotWithShape="1">
          <a:blip r:embed="rId2">
            <a:alphaModFix amt="43000"/>
            <a:extLst>
              <a:ext uri="{28A0092B-C50C-407E-A947-70E740481C1C}">
                <a14:useLocalDpi xmlns:a14="http://schemas.microsoft.com/office/drawing/2010/main" val="0"/>
              </a:ext>
            </a:extLst>
          </a:blip>
          <a:srcRect t="6549" b="9255"/>
          <a:stretch/>
        </p:blipFill>
        <p:spPr>
          <a:xfrm>
            <a:off x="-1" y="0"/>
            <a:ext cx="12192001" cy="6858000"/>
          </a:xfrm>
          <a:prstGeom prst="rect">
            <a:avLst/>
          </a:prstGeom>
        </p:spPr>
      </p:pic>
      <p:sp>
        <p:nvSpPr>
          <p:cNvPr id="17" name="Rectángulo: esquinas redondeadas 16">
            <a:extLst>
              <a:ext uri="{FF2B5EF4-FFF2-40B4-BE49-F238E27FC236}">
                <a16:creationId xmlns:a16="http://schemas.microsoft.com/office/drawing/2014/main" id="{9C397FA8-A0E9-4648-B987-D5F091C470C4}"/>
              </a:ext>
            </a:extLst>
          </p:cNvPr>
          <p:cNvSpPr/>
          <p:nvPr/>
        </p:nvSpPr>
        <p:spPr>
          <a:xfrm>
            <a:off x="1346200" y="1600200"/>
            <a:ext cx="9499600" cy="3657600"/>
          </a:xfrm>
          <a:prstGeom prst="roundRect">
            <a:avLst/>
          </a:prstGeom>
          <a:solidFill>
            <a:srgbClr val="19215F">
              <a:alpha val="93000"/>
            </a:srgb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19" name="Marcador de texto 18">
            <a:extLst>
              <a:ext uri="{FF2B5EF4-FFF2-40B4-BE49-F238E27FC236}">
                <a16:creationId xmlns:a16="http://schemas.microsoft.com/office/drawing/2014/main" id="{CD4DCC6D-0B1A-4402-AA77-007166153B7F}"/>
              </a:ext>
            </a:extLst>
          </p:cNvPr>
          <p:cNvSpPr>
            <a:spLocks noGrp="1"/>
          </p:cNvSpPr>
          <p:nvPr>
            <p:ph type="body" sz="quarter" idx="13" hasCustomPrompt="1"/>
          </p:nvPr>
        </p:nvSpPr>
        <p:spPr>
          <a:xfrm>
            <a:off x="4851401" y="1997667"/>
            <a:ext cx="5448697" cy="1260475"/>
          </a:xfrm>
          <a:prstGeom prst="rect">
            <a:avLst/>
          </a:prstGeom>
        </p:spPr>
        <p:txBody>
          <a:bodyPr>
            <a:noAutofit/>
          </a:bodyPr>
          <a:lstStyle>
            <a:lvl1pPr marL="0" indent="0" algn="ctr">
              <a:buNone/>
              <a:defRPr sz="4800" b="1">
                <a:solidFill>
                  <a:srgbClr val="EDF0F8"/>
                </a:solidFill>
                <a:latin typeface="+mj-lt"/>
              </a:defRPr>
            </a:lvl1pPr>
          </a:lstStyle>
          <a:p>
            <a:pPr lvl="0"/>
            <a:r>
              <a:rPr lang="es-ES"/>
              <a:t>Insertar título</a:t>
            </a:r>
          </a:p>
        </p:txBody>
      </p:sp>
      <p:sp>
        <p:nvSpPr>
          <p:cNvPr id="25" name="Marcador de texto 18">
            <a:extLst>
              <a:ext uri="{FF2B5EF4-FFF2-40B4-BE49-F238E27FC236}">
                <a16:creationId xmlns:a16="http://schemas.microsoft.com/office/drawing/2014/main" id="{04E15A98-C683-4A25-83B9-02AC65283161}"/>
              </a:ext>
            </a:extLst>
          </p:cNvPr>
          <p:cNvSpPr>
            <a:spLocks noGrp="1"/>
          </p:cNvSpPr>
          <p:nvPr>
            <p:ph type="body" sz="quarter" idx="15" hasCustomPrompt="1"/>
          </p:nvPr>
        </p:nvSpPr>
        <p:spPr>
          <a:xfrm>
            <a:off x="1891902" y="2924572"/>
            <a:ext cx="1930797" cy="1008856"/>
          </a:xfrm>
          <a:prstGeom prst="rect">
            <a:avLst/>
          </a:prstGeom>
        </p:spPr>
        <p:txBody>
          <a:bodyPr>
            <a:noAutofit/>
          </a:bodyPr>
          <a:lstStyle>
            <a:lvl1pPr marL="0" indent="0" algn="ctr">
              <a:buNone/>
              <a:defRPr sz="6600">
                <a:solidFill>
                  <a:srgbClr val="EDF0F8"/>
                </a:solidFill>
                <a:latin typeface="+mj-lt"/>
              </a:defRPr>
            </a:lvl1pPr>
          </a:lstStyle>
          <a:p>
            <a:pPr lvl="0"/>
            <a:r>
              <a:rPr lang="es-ES" err="1"/>
              <a:t>Nº</a:t>
            </a:r>
            <a:r>
              <a:rPr lang="es-ES"/>
              <a:t>.</a:t>
            </a:r>
          </a:p>
        </p:txBody>
      </p:sp>
      <p:sp>
        <p:nvSpPr>
          <p:cNvPr id="26" name="Marcador de texto 18">
            <a:extLst>
              <a:ext uri="{FF2B5EF4-FFF2-40B4-BE49-F238E27FC236}">
                <a16:creationId xmlns:a16="http://schemas.microsoft.com/office/drawing/2014/main" id="{BAB1B992-54A6-4D62-B1C3-D49F87702AD9}"/>
              </a:ext>
            </a:extLst>
          </p:cNvPr>
          <p:cNvSpPr>
            <a:spLocks noGrp="1"/>
          </p:cNvSpPr>
          <p:nvPr>
            <p:ph type="body" sz="quarter" idx="16" hasCustomPrompt="1"/>
          </p:nvPr>
        </p:nvSpPr>
        <p:spPr>
          <a:xfrm>
            <a:off x="4851400" y="3631462"/>
            <a:ext cx="5448697" cy="1260475"/>
          </a:xfrm>
          <a:prstGeom prst="rect">
            <a:avLst/>
          </a:prstGeom>
        </p:spPr>
        <p:txBody>
          <a:bodyPr>
            <a:noAutofit/>
          </a:bodyPr>
          <a:lstStyle>
            <a:lvl1pPr marL="0" indent="0" algn="ctr">
              <a:buNone/>
              <a:defRPr sz="2400">
                <a:solidFill>
                  <a:srgbClr val="EDF0F8"/>
                </a:solidFill>
                <a:latin typeface="+mj-lt"/>
              </a:defRPr>
            </a:lvl1pPr>
          </a:lstStyle>
          <a:p>
            <a:pPr lvl="0"/>
            <a:r>
              <a:rPr lang="es-ES"/>
              <a:t>Insertar título</a:t>
            </a:r>
          </a:p>
        </p:txBody>
      </p:sp>
      <p:sp>
        <p:nvSpPr>
          <p:cNvPr id="14" name="Elipse 13">
            <a:extLst>
              <a:ext uri="{FF2B5EF4-FFF2-40B4-BE49-F238E27FC236}">
                <a16:creationId xmlns:a16="http://schemas.microsoft.com/office/drawing/2014/main" id="{42F8B7CA-7308-480A-816F-E4F43DF10336}"/>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15" name="Marcador de número de diapositiva 8">
            <a:extLst>
              <a:ext uri="{FF2B5EF4-FFF2-40B4-BE49-F238E27FC236}">
                <a16:creationId xmlns:a16="http://schemas.microsoft.com/office/drawing/2014/main" id="{10179BDF-71D2-413A-A1BE-5BC7FF8D5A87}"/>
              </a:ext>
            </a:extLst>
          </p:cNvPr>
          <p:cNvSpPr>
            <a:spLocks noGrp="1"/>
          </p:cNvSpPr>
          <p:nvPr>
            <p:ph type="sldNum" sz="quarter" idx="12"/>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pic>
        <p:nvPicPr>
          <p:cNvPr id="22" name="Imagen 21">
            <a:extLst>
              <a:ext uri="{FF2B5EF4-FFF2-40B4-BE49-F238E27FC236}">
                <a16:creationId xmlns:a16="http://schemas.microsoft.com/office/drawing/2014/main" id="{E22B9F0E-24F1-4768-B829-D6163FBC808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61763" y="238658"/>
            <a:ext cx="684135" cy="355988"/>
          </a:xfrm>
          <a:prstGeom prst="rect">
            <a:avLst/>
          </a:prstGeom>
        </p:spPr>
      </p:pic>
      <p:sp>
        <p:nvSpPr>
          <p:cNvPr id="23" name="CuadroTexto 22">
            <a:extLst>
              <a:ext uri="{FF2B5EF4-FFF2-40B4-BE49-F238E27FC236}">
                <a16:creationId xmlns:a16="http://schemas.microsoft.com/office/drawing/2014/main" id="{9F00AFE6-DA4E-4B45-A819-9A878F46DC23}"/>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chemeClr val="bg2"/>
                </a:solidFill>
                <a:effectLst/>
                <a:uLnTx/>
                <a:uFillTx/>
                <a:latin typeface="Verdana" panose="020B0604030504040204" pitchFamily="34" charset="0"/>
                <a:ea typeface="Verdana" panose="020B0604030504040204" pitchFamily="34" charset="0"/>
                <a:cs typeface="Source Sans Pro ExtraLight"/>
                <a:sym typeface="Source Sans Pro ExtraLight"/>
              </a:rPr>
              <a:t>© Tirea 2024. </a:t>
            </a:r>
            <a:r>
              <a:rPr kumimoji="0" lang="es-ES" sz="800" b="0" i="0" u="none" strike="noStrike" kern="1200" cap="none" spc="0" normalizeH="0" baseline="0" noProof="0" dirty="0" err="1">
                <a:ln>
                  <a:noFill/>
                </a:ln>
                <a:solidFill>
                  <a:schemeClr val="bg2"/>
                </a:solidFill>
                <a:effectLst/>
                <a:uLnTx/>
                <a:uFillTx/>
                <a:latin typeface="Verdana" panose="020B0604030504040204" pitchFamily="34" charset="0"/>
                <a:ea typeface="Verdana" panose="020B0604030504040204" pitchFamily="34" charset="0"/>
                <a:cs typeface="Source Sans Pro ExtraLight"/>
                <a:sym typeface="Source Sans Pro ExtraLight"/>
              </a:rPr>
              <a:t>Confidential</a:t>
            </a:r>
            <a:r>
              <a:rPr kumimoji="0" lang="es-ES" sz="800" b="0" i="0" u="none" strike="noStrike" kern="1200" cap="none" spc="0" normalizeH="0" baseline="0" noProof="0" dirty="0">
                <a:ln>
                  <a:noFill/>
                </a:ln>
                <a:solidFill>
                  <a:schemeClr val="bg2"/>
                </a:solidFill>
                <a:effectLst/>
                <a:uLnTx/>
                <a:uFillTx/>
                <a:latin typeface="Verdana" panose="020B0604030504040204" pitchFamily="34" charset="0"/>
                <a:ea typeface="Verdana" panose="020B0604030504040204" pitchFamily="34" charset="0"/>
                <a:cs typeface="Source Sans Pro ExtraLight"/>
                <a:sym typeface="Source Sans Pro ExtraLight"/>
              </a:rPr>
              <a:t>.</a:t>
            </a:r>
          </a:p>
        </p:txBody>
      </p:sp>
      <p:sp>
        <p:nvSpPr>
          <p:cNvPr id="24" name="Marcador de texto 16">
            <a:extLst>
              <a:ext uri="{FF2B5EF4-FFF2-40B4-BE49-F238E27FC236}">
                <a16:creationId xmlns:a16="http://schemas.microsoft.com/office/drawing/2014/main" id="{684A3A57-3754-46B8-8EE2-EE42EB02A7AB}"/>
              </a:ext>
            </a:extLst>
          </p:cNvPr>
          <p:cNvSpPr>
            <a:spLocks noGrp="1"/>
          </p:cNvSpPr>
          <p:nvPr>
            <p:ph type="body" sz="quarter" idx="18" hasCustomPrompt="1"/>
          </p:nvPr>
        </p:nvSpPr>
        <p:spPr>
          <a:xfrm>
            <a:off x="227013" y="6592400"/>
            <a:ext cx="1639887" cy="256076"/>
          </a:xfrm>
          <a:prstGeom prst="rect">
            <a:avLst/>
          </a:prstGeom>
        </p:spPr>
        <p:txBody>
          <a:bodyPr/>
          <a:lstStyle>
            <a:lvl1pPr marL="0" indent="0">
              <a:buNone/>
              <a:defRPr sz="900">
                <a:solidFill>
                  <a:schemeClr val="bg1"/>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397647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o título corto">
    <p:spTree>
      <p:nvGrpSpPr>
        <p:cNvPr id="1" name=""/>
        <p:cNvGrpSpPr/>
        <p:nvPr/>
      </p:nvGrpSpPr>
      <p:grpSpPr>
        <a:xfrm>
          <a:off x="0" y="0"/>
          <a:ext cx="0" cy="0"/>
          <a:chOff x="0" y="0"/>
          <a:chExt cx="0" cy="0"/>
        </a:xfrm>
      </p:grpSpPr>
      <p:pic>
        <p:nvPicPr>
          <p:cNvPr id="6" name="Imagen 5" descr="Imagen que contiene Forma&#10;&#10;Descripción generada automáticamente">
            <a:extLst>
              <a:ext uri="{FF2B5EF4-FFF2-40B4-BE49-F238E27FC236}">
                <a16:creationId xmlns:a16="http://schemas.microsoft.com/office/drawing/2014/main" id="{AAAE3473-40E2-4B36-B750-9F4824A7DE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26286" y="3106057"/>
            <a:ext cx="3265714" cy="3751943"/>
          </a:xfrm>
          <a:prstGeom prst="rect">
            <a:avLst/>
          </a:prstGeom>
        </p:spPr>
      </p:pic>
      <p:sp>
        <p:nvSpPr>
          <p:cNvPr id="15" name="Rectángulo 14">
            <a:extLst>
              <a:ext uri="{FF2B5EF4-FFF2-40B4-BE49-F238E27FC236}">
                <a16:creationId xmlns:a16="http://schemas.microsoft.com/office/drawing/2014/main" id="{E46CE51F-3BF9-49AE-9C86-3C0225A118EE}"/>
              </a:ext>
            </a:extLst>
          </p:cNvPr>
          <p:cNvSpPr/>
          <p:nvPr/>
        </p:nvSpPr>
        <p:spPr>
          <a:xfrm>
            <a:off x="0" y="241735"/>
            <a:ext cx="5580063" cy="486926"/>
          </a:xfrm>
          <a:prstGeom prst="rect">
            <a:avLst/>
          </a:prstGeom>
          <a:solidFill>
            <a:srgbClr val="19215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17" name="Marcador de texto 3">
            <a:extLst>
              <a:ext uri="{FF2B5EF4-FFF2-40B4-BE49-F238E27FC236}">
                <a16:creationId xmlns:a16="http://schemas.microsoft.com/office/drawing/2014/main" id="{1E3BF3C9-26E2-4E91-AEA9-BEB17C271CD8}"/>
              </a:ext>
            </a:extLst>
          </p:cNvPr>
          <p:cNvSpPr>
            <a:spLocks noGrp="1"/>
          </p:cNvSpPr>
          <p:nvPr>
            <p:ph type="body" sz="quarter" idx="14"/>
          </p:nvPr>
        </p:nvSpPr>
        <p:spPr>
          <a:xfrm>
            <a:off x="515938" y="726746"/>
            <a:ext cx="5358606" cy="474271"/>
          </a:xfrm>
          <a:prstGeom prst="rect">
            <a:avLst/>
          </a:prstGeom>
        </p:spPr>
        <p:txBody>
          <a:bodyPr>
            <a:noAutofit/>
          </a:bodyPr>
          <a:lstStyle>
            <a:lvl1pPr marL="0" indent="0">
              <a:buNone/>
              <a:defRPr sz="1400" b="1">
                <a:solidFill>
                  <a:srgbClr val="4858D0"/>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endParaRPr lang="es-ES"/>
          </a:p>
        </p:txBody>
      </p:sp>
      <p:sp>
        <p:nvSpPr>
          <p:cNvPr id="14" name="Marcador de texto 13">
            <a:extLst>
              <a:ext uri="{FF2B5EF4-FFF2-40B4-BE49-F238E27FC236}">
                <a16:creationId xmlns:a16="http://schemas.microsoft.com/office/drawing/2014/main" id="{6C512895-BC0A-4504-B050-C162D33BC81D}"/>
              </a:ext>
            </a:extLst>
          </p:cNvPr>
          <p:cNvSpPr>
            <a:spLocks noGrp="1"/>
          </p:cNvSpPr>
          <p:nvPr>
            <p:ph type="body" sz="quarter" idx="15"/>
          </p:nvPr>
        </p:nvSpPr>
        <p:spPr>
          <a:xfrm>
            <a:off x="227014" y="1484316"/>
            <a:ext cx="10982324" cy="5005384"/>
          </a:xfrm>
          <a:prstGeom prst="rect">
            <a:avLst/>
          </a:prstGeom>
        </p:spPr>
        <p:txBody>
          <a:bodyPr/>
          <a:lstStyle>
            <a:lvl1pPr marL="0" indent="0">
              <a:buNone/>
              <a:defRPr sz="1800">
                <a:solidFill>
                  <a:schemeClr val="tx2"/>
                </a:solidFill>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cxnSp>
        <p:nvCxnSpPr>
          <p:cNvPr id="19" name="Conector recto 18">
            <a:extLst>
              <a:ext uri="{FF2B5EF4-FFF2-40B4-BE49-F238E27FC236}">
                <a16:creationId xmlns:a16="http://schemas.microsoft.com/office/drawing/2014/main" id="{3B8B11EE-CA22-42D4-BEDF-200441DE5971}"/>
              </a:ext>
            </a:extLst>
          </p:cNvPr>
          <p:cNvCxnSpPr>
            <a:cxnSpLocks/>
          </p:cNvCxnSpPr>
          <p:nvPr/>
        </p:nvCxnSpPr>
        <p:spPr>
          <a:xfrm>
            <a:off x="-104775" y="1254128"/>
            <a:ext cx="3378467" cy="0"/>
          </a:xfrm>
          <a:prstGeom prst="line">
            <a:avLst/>
          </a:prstGeom>
          <a:ln w="34925">
            <a:solidFill>
              <a:srgbClr val="EDF0F8"/>
            </a:solidFill>
          </a:ln>
        </p:spPr>
        <p:style>
          <a:lnRef idx="1">
            <a:schemeClr val="accent1"/>
          </a:lnRef>
          <a:fillRef idx="0">
            <a:schemeClr val="accent1"/>
          </a:fillRef>
          <a:effectRef idx="0">
            <a:schemeClr val="accent1"/>
          </a:effectRef>
          <a:fontRef idx="minor">
            <a:schemeClr val="tx1"/>
          </a:fontRef>
        </p:style>
      </p:cxnSp>
      <p:sp>
        <p:nvSpPr>
          <p:cNvPr id="2" name="Rectángulo 1">
            <a:extLst>
              <a:ext uri="{FF2B5EF4-FFF2-40B4-BE49-F238E27FC236}">
                <a16:creationId xmlns:a16="http://schemas.microsoft.com/office/drawing/2014/main" id="{EB576C07-FA39-4FB4-8D0B-39713883ECD7}"/>
              </a:ext>
            </a:extLst>
          </p:cNvPr>
          <p:cNvSpPr/>
          <p:nvPr/>
        </p:nvSpPr>
        <p:spPr>
          <a:xfrm>
            <a:off x="515937" y="241735"/>
            <a:ext cx="5580063" cy="486926"/>
          </a:xfrm>
          <a:prstGeom prst="rect">
            <a:avLst/>
          </a:prstGeom>
          <a:solidFill>
            <a:srgbClr val="192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4" name="Marcador de texto 3">
            <a:extLst>
              <a:ext uri="{FF2B5EF4-FFF2-40B4-BE49-F238E27FC236}">
                <a16:creationId xmlns:a16="http://schemas.microsoft.com/office/drawing/2014/main" id="{B77C3C3C-1DBD-487C-9E14-B0899FC1408F}"/>
              </a:ext>
            </a:extLst>
          </p:cNvPr>
          <p:cNvSpPr>
            <a:spLocks noGrp="1"/>
          </p:cNvSpPr>
          <p:nvPr>
            <p:ph type="body" sz="quarter" idx="13" hasCustomPrompt="1"/>
          </p:nvPr>
        </p:nvSpPr>
        <p:spPr>
          <a:xfrm>
            <a:off x="515937" y="241734"/>
            <a:ext cx="5358607" cy="470001"/>
          </a:xfrm>
          <a:prstGeom prst="rect">
            <a:avLst/>
          </a:prstGeom>
        </p:spPr>
        <p:txBody>
          <a:bodyPr/>
          <a:lstStyle>
            <a:lvl1pPr marL="0" indent="0">
              <a:buNone/>
              <a:tabLst>
                <a:tab pos="2333625" algn="l"/>
              </a:tabLst>
              <a:defRPr sz="2400" b="1">
                <a:solidFill>
                  <a:srgbClr val="EDF0F8"/>
                </a:solidFill>
                <a:latin typeface="Verdana" panose="020B0604030504040204" pitchFamily="34" charset="0"/>
                <a:ea typeface="Verdana" panose="020B060403050404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
              <a:t>Insertar título</a:t>
            </a:r>
          </a:p>
        </p:txBody>
      </p:sp>
      <p:sp>
        <p:nvSpPr>
          <p:cNvPr id="23" name="Elipse 22">
            <a:extLst>
              <a:ext uri="{FF2B5EF4-FFF2-40B4-BE49-F238E27FC236}">
                <a16:creationId xmlns:a16="http://schemas.microsoft.com/office/drawing/2014/main" id="{3557E825-E7AC-43A8-B817-39BD8C37B75C}"/>
              </a:ext>
            </a:extLst>
          </p:cNvPr>
          <p:cNvSpPr/>
          <p:nvPr/>
        </p:nvSpPr>
        <p:spPr>
          <a:xfrm flipH="1">
            <a:off x="11930046" y="6592399"/>
            <a:ext cx="198560" cy="198560"/>
          </a:xfrm>
          <a:prstGeom prst="ellipse">
            <a:avLst/>
          </a:prstGeom>
          <a:solidFill>
            <a:srgbClr val="CD12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Roboto"/>
              <a:ea typeface="+mn-ea"/>
              <a:cs typeface="+mn-cs"/>
            </a:endParaRPr>
          </a:p>
        </p:txBody>
      </p:sp>
      <p:sp>
        <p:nvSpPr>
          <p:cNvPr id="24" name="Marcador de número de diapositiva 8">
            <a:extLst>
              <a:ext uri="{FF2B5EF4-FFF2-40B4-BE49-F238E27FC236}">
                <a16:creationId xmlns:a16="http://schemas.microsoft.com/office/drawing/2014/main" id="{2BC124F8-0019-49FD-9B6B-949C85728A57}"/>
              </a:ext>
            </a:extLst>
          </p:cNvPr>
          <p:cNvSpPr>
            <a:spLocks noGrp="1"/>
          </p:cNvSpPr>
          <p:nvPr>
            <p:ph type="sldNum" sz="quarter" idx="12"/>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pic>
        <p:nvPicPr>
          <p:cNvPr id="20" name="Imagen 19">
            <a:extLst>
              <a:ext uri="{FF2B5EF4-FFF2-40B4-BE49-F238E27FC236}">
                <a16:creationId xmlns:a16="http://schemas.microsoft.com/office/drawing/2014/main" id="{C2CDC58D-C1A0-4A34-ABBC-AB0607C5AFA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1065432" y="234803"/>
            <a:ext cx="685739" cy="356823"/>
          </a:xfrm>
          <a:prstGeom prst="rect">
            <a:avLst/>
          </a:prstGeom>
        </p:spPr>
      </p:pic>
      <p:sp>
        <p:nvSpPr>
          <p:cNvPr id="22" name="CuadroTexto 21">
            <a:extLst>
              <a:ext uri="{FF2B5EF4-FFF2-40B4-BE49-F238E27FC236}">
                <a16:creationId xmlns:a16="http://schemas.microsoft.com/office/drawing/2014/main" id="{B4EB11B6-5369-44E5-AEB9-89638D5BB87A}"/>
              </a:ext>
            </a:extLst>
          </p:cNvPr>
          <p:cNvSpPr txBox="1"/>
          <p:nvPr userDrawn="1"/>
        </p:nvSpPr>
        <p:spPr>
          <a:xfrm>
            <a:off x="4752975" y="6640518"/>
            <a:ext cx="2686050" cy="2154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 Tirea 2024. </a:t>
            </a:r>
            <a:r>
              <a:rPr kumimoji="0" lang="es-ES" sz="800" b="0" i="0" u="none" strike="noStrike" kern="1200" cap="none" spc="0" normalizeH="0" baseline="0" noProof="0" dirty="0" err="1">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Confidential</a:t>
            </a:r>
            <a:r>
              <a:rPr kumimoji="0" lang="es-ES" sz="800" b="0" i="0" u="none" strike="noStrike" kern="1200" cap="none" spc="0" normalizeH="0" baseline="0" noProof="0" dirty="0">
                <a:ln>
                  <a:noFill/>
                </a:ln>
                <a:solidFill>
                  <a:srgbClr val="19215F"/>
                </a:solidFill>
                <a:effectLst/>
                <a:uLnTx/>
                <a:uFillTx/>
                <a:latin typeface="Verdana" panose="020B0604030504040204" pitchFamily="34" charset="0"/>
                <a:ea typeface="Verdana" panose="020B0604030504040204" pitchFamily="34" charset="0"/>
                <a:cs typeface="Source Sans Pro ExtraLight"/>
                <a:sym typeface="Source Sans Pro ExtraLight"/>
              </a:rPr>
              <a:t>.</a:t>
            </a:r>
          </a:p>
        </p:txBody>
      </p:sp>
      <p:sp>
        <p:nvSpPr>
          <p:cNvPr id="27" name="Marcador de texto 16">
            <a:extLst>
              <a:ext uri="{FF2B5EF4-FFF2-40B4-BE49-F238E27FC236}">
                <a16:creationId xmlns:a16="http://schemas.microsoft.com/office/drawing/2014/main" id="{1A71079F-88A0-4DD5-87FC-93CCF835DA68}"/>
              </a:ext>
            </a:extLst>
          </p:cNvPr>
          <p:cNvSpPr>
            <a:spLocks noGrp="1"/>
          </p:cNvSpPr>
          <p:nvPr>
            <p:ph type="body" sz="quarter" idx="18" hasCustomPrompt="1"/>
          </p:nvPr>
        </p:nvSpPr>
        <p:spPr>
          <a:xfrm>
            <a:off x="227013" y="6592400"/>
            <a:ext cx="1639887" cy="256076"/>
          </a:xfrm>
          <a:prstGeom prst="rect">
            <a:avLst/>
          </a:prstGeom>
        </p:spPr>
        <p:txBody>
          <a:bodyPr/>
          <a:lstStyle>
            <a:lvl1pPr marL="0" indent="0">
              <a:buNone/>
              <a:defRPr sz="900">
                <a:solidFill>
                  <a:srgbClr val="19215F"/>
                </a:solidFill>
                <a:latin typeface="Verdana" panose="020B0604030504040204" pitchFamily="34" charset="0"/>
                <a:ea typeface="Verdana" panose="020B0604030504040204" pitchFamily="34" charset="0"/>
              </a:defRPr>
            </a:lvl1pPr>
          </a:lstStyle>
          <a:p>
            <a:pPr lvl="0"/>
            <a:r>
              <a:rPr lang="es-ES"/>
              <a:t>Insertar fecha</a:t>
            </a:r>
          </a:p>
        </p:txBody>
      </p:sp>
    </p:spTree>
    <p:extLst>
      <p:ext uri="{BB962C8B-B14F-4D97-AF65-F5344CB8AC3E}">
        <p14:creationId xmlns:p14="http://schemas.microsoft.com/office/powerpoint/2010/main" val="163714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theme" Target="../theme/theme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número de diapositiva 8">
            <a:extLst>
              <a:ext uri="{FF2B5EF4-FFF2-40B4-BE49-F238E27FC236}">
                <a16:creationId xmlns:a16="http://schemas.microsoft.com/office/drawing/2014/main" id="{F624B37D-BFDC-4716-A1AA-49374EA831BB}"/>
              </a:ext>
            </a:extLst>
          </p:cNvPr>
          <p:cNvSpPr>
            <a:spLocks noGrp="1"/>
          </p:cNvSpPr>
          <p:nvPr>
            <p:ph type="sldNum" sz="quarter" idx="4"/>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Tree>
    <p:extLst>
      <p:ext uri="{BB962C8B-B14F-4D97-AF65-F5344CB8AC3E}">
        <p14:creationId xmlns:p14="http://schemas.microsoft.com/office/powerpoint/2010/main" val="3896197625"/>
      </p:ext>
    </p:extLst>
  </p:cSld>
  <p:clrMap bg1="lt1" tx1="dk1" bg2="lt2" tx2="dk2" accent1="accent1" accent2="accent2" accent3="accent3" accent4="accent4" accent5="accent5" accent6="accent6" hlink="hlink" folHlink="folHlink"/>
  <p:sldLayoutIdLst>
    <p:sldLayoutId id="2147483662" r:id="rId1"/>
    <p:sldLayoutId id="2147483684" r:id="rId2"/>
    <p:sldLayoutId id="2147483685" r:id="rId3"/>
    <p:sldLayoutId id="2147483686" r:id="rId4"/>
    <p:sldLayoutId id="2147483687" r:id="rId5"/>
    <p:sldLayoutId id="2147483661"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714" r:id="rId26"/>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42">
          <p15:clr>
            <a:srgbClr val="F26B43"/>
          </p15:clr>
        </p15:guide>
        <p15:guide id="4" orient="horz" pos="4201" userDrawn="1">
          <p15:clr>
            <a:srgbClr val="F26B43"/>
          </p15:clr>
        </p15:guide>
        <p15:guide id="6" pos="7537">
          <p15:clr>
            <a:srgbClr val="F26B43"/>
          </p15:clr>
        </p15:guide>
        <p15:guide id="7" orient="horz" pos="4088">
          <p15:clr>
            <a:srgbClr val="F26B43"/>
          </p15:clr>
        </p15:guide>
        <p15:guide id="8" orient="horz" pos="935">
          <p15:clr>
            <a:srgbClr val="F26B43"/>
          </p15:clr>
        </p15:guide>
        <p15:guide id="9" pos="143">
          <p15:clr>
            <a:srgbClr val="F26B43"/>
          </p15:clr>
        </p15:guide>
        <p15:guide id="10" pos="706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número de diapositiva 8">
            <a:extLst>
              <a:ext uri="{FF2B5EF4-FFF2-40B4-BE49-F238E27FC236}">
                <a16:creationId xmlns:a16="http://schemas.microsoft.com/office/drawing/2014/main" id="{F624B37D-BFDC-4716-A1AA-49374EA831BB}"/>
              </a:ext>
            </a:extLst>
          </p:cNvPr>
          <p:cNvSpPr>
            <a:spLocks noGrp="1"/>
          </p:cNvSpPr>
          <p:nvPr>
            <p:ph type="sldNum" sz="quarter" idx="4"/>
          </p:nvPr>
        </p:nvSpPr>
        <p:spPr>
          <a:xfrm>
            <a:off x="11801821" y="6584193"/>
            <a:ext cx="455009" cy="264283"/>
          </a:xfrm>
          <a:prstGeom prst="rect">
            <a:avLst/>
          </a:prstGeom>
        </p:spPr>
        <p:txBody>
          <a:bodyPr/>
          <a:lstStyle>
            <a:lvl1pPr algn="ctr">
              <a:defRPr sz="800">
                <a:solidFill>
                  <a:srgbClr val="EDF0F8"/>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‹Nº›</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Tree>
    <p:extLst>
      <p:ext uri="{BB962C8B-B14F-4D97-AF65-F5344CB8AC3E}">
        <p14:creationId xmlns:p14="http://schemas.microsoft.com/office/powerpoint/2010/main" val="389619762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42">
          <p15:clr>
            <a:srgbClr val="F26B43"/>
          </p15:clr>
        </p15:guide>
        <p15:guide id="4" orient="horz" pos="4201" userDrawn="1">
          <p15:clr>
            <a:srgbClr val="F26B43"/>
          </p15:clr>
        </p15:guide>
        <p15:guide id="6" pos="7537">
          <p15:clr>
            <a:srgbClr val="F26B43"/>
          </p15:clr>
        </p15:guide>
        <p15:guide id="7" orient="horz" pos="4088">
          <p15:clr>
            <a:srgbClr val="F26B43"/>
          </p15:clr>
        </p15:guide>
        <p15:guide id="8" orient="horz" pos="935">
          <p15:clr>
            <a:srgbClr val="F26B43"/>
          </p15:clr>
        </p15:guide>
        <p15:guide id="9" pos="143">
          <p15:clr>
            <a:srgbClr val="F26B43"/>
          </p15:clr>
        </p15:guide>
        <p15:guide id="10" pos="706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35.jpe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Colors" Target="../diagrams/colors4.xml"/><Relationship Id="rId11" Type="http://schemas.openxmlformats.org/officeDocument/2006/relationships/image" Target="../media/image32.gif"/><Relationship Id="rId5" Type="http://schemas.openxmlformats.org/officeDocument/2006/relationships/diagramQuickStyle" Target="../diagrams/quickStyle4.xml"/><Relationship Id="rId10" Type="http://schemas.openxmlformats.org/officeDocument/2006/relationships/image" Target="../media/image31.jpeg"/><Relationship Id="rId4" Type="http://schemas.openxmlformats.org/officeDocument/2006/relationships/diagramLayout" Target="../diagrams/layout4.xml"/><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2.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55.png"/><Relationship Id="rId5" Type="http://schemas.openxmlformats.org/officeDocument/2006/relationships/image" Target="../media/image69.jpeg"/><Relationship Id="rId4" Type="http://schemas.openxmlformats.org/officeDocument/2006/relationships/image" Target="../media/image68.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jpe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33.jpeg"/><Relationship Id="rId2" Type="http://schemas.openxmlformats.org/officeDocument/2006/relationships/notesSlide" Target="../notesSlides/notesSlide7.xml"/><Relationship Id="rId16" Type="http://schemas.openxmlformats.org/officeDocument/2006/relationships/image" Target="../media/image37.gif"/><Relationship Id="rId1" Type="http://schemas.openxmlformats.org/officeDocument/2006/relationships/slideLayout" Target="../slideLayouts/slideLayout9.xml"/><Relationship Id="rId6" Type="http://schemas.openxmlformats.org/officeDocument/2006/relationships/diagramColors" Target="../diagrams/colors2.xml"/><Relationship Id="rId11" Type="http://schemas.openxmlformats.org/officeDocument/2006/relationships/image" Target="../media/image22.jpeg"/><Relationship Id="rId5" Type="http://schemas.openxmlformats.org/officeDocument/2006/relationships/diagramQuickStyle" Target="../diagrams/quickStyle2.xml"/><Relationship Id="rId15" Type="http://schemas.openxmlformats.org/officeDocument/2006/relationships/image" Target="../media/image36.jpeg"/><Relationship Id="rId10" Type="http://schemas.openxmlformats.org/officeDocument/2006/relationships/image" Target="../media/image32.gif"/><Relationship Id="rId4" Type="http://schemas.openxmlformats.org/officeDocument/2006/relationships/diagramLayout" Target="../diagrams/layout2.xml"/><Relationship Id="rId9" Type="http://schemas.openxmlformats.org/officeDocument/2006/relationships/image" Target="../media/image31.jpeg"/><Relationship Id="rId14"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3" Type="http://schemas.openxmlformats.org/officeDocument/2006/relationships/image" Target="../media/image38.png"/><Relationship Id="rId21" Type="http://schemas.openxmlformats.org/officeDocument/2006/relationships/image" Target="../media/image56.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9.xml"/><Relationship Id="rId16" Type="http://schemas.openxmlformats.org/officeDocument/2006/relationships/image" Target="../media/image51.jpeg"/><Relationship Id="rId20" Type="http://schemas.openxmlformats.org/officeDocument/2006/relationships/image" Target="../media/image55.png"/><Relationship Id="rId1" Type="http://schemas.openxmlformats.org/officeDocument/2006/relationships/slideLayout" Target="../slideLayouts/slideLayout9.xml"/><Relationship Id="rId6" Type="http://schemas.openxmlformats.org/officeDocument/2006/relationships/image" Target="../media/image41.png"/><Relationship Id="rId11" Type="http://schemas.openxmlformats.org/officeDocument/2006/relationships/image" Target="../media/image46.png"/><Relationship Id="rId24" Type="http://schemas.openxmlformats.org/officeDocument/2006/relationships/image" Target="../media/image59.pn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8.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9089EE6B-0CDE-4775-B9D7-C8CBDE5A04B6}"/>
              </a:ext>
            </a:extLst>
          </p:cNvPr>
          <p:cNvSpPr>
            <a:spLocks noGrp="1"/>
          </p:cNvSpPr>
          <p:nvPr>
            <p:ph type="body" sz="quarter" idx="11"/>
          </p:nvPr>
        </p:nvSpPr>
        <p:spPr>
          <a:xfrm>
            <a:off x="710031" y="548487"/>
            <a:ext cx="11088687" cy="567364"/>
          </a:xfrm>
        </p:spPr>
        <p:txBody>
          <a:bodyPr lIns="91440" tIns="45720" rIns="91440" bIns="45720" anchor="t"/>
          <a:lstStyle/>
          <a:p>
            <a:r>
              <a:rPr lang="es-ES"/>
              <a:t>Presentación Servicios COS</a:t>
            </a:r>
            <a:endParaRPr lang="es-ES">
              <a:ea typeface="Verdana"/>
            </a:endParaRPr>
          </a:p>
        </p:txBody>
      </p:sp>
    </p:spTree>
    <p:extLst>
      <p:ext uri="{BB962C8B-B14F-4D97-AF65-F5344CB8AC3E}">
        <p14:creationId xmlns:p14="http://schemas.microsoft.com/office/powerpoint/2010/main" val="1793849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a:extLst>
              <a:ext uri="{FF2B5EF4-FFF2-40B4-BE49-F238E27FC236}">
                <a16:creationId xmlns:a16="http://schemas.microsoft.com/office/drawing/2014/main" id="{FC2676EC-0B6C-457E-BDDF-FB8DA16CC5FB}"/>
              </a:ext>
            </a:extLst>
          </p:cNvPr>
          <p:cNvSpPr>
            <a:spLocks noGrp="1"/>
          </p:cNvSpPr>
          <p:nvPr>
            <p:ph type="body" sz="quarter" idx="14"/>
          </p:nvPr>
        </p:nvSpPr>
        <p:spPr>
          <a:xfrm>
            <a:off x="515937" y="726746"/>
            <a:ext cx="9415713" cy="474271"/>
          </a:xfrm>
        </p:spPr>
        <p:txBody>
          <a:bodyPr/>
          <a:lstStyle/>
          <a:p>
            <a:r>
              <a:rPr lang="es-ES"/>
              <a:t>Proyectos CAT </a:t>
            </a:r>
          </a:p>
        </p:txBody>
      </p:sp>
      <p:sp>
        <p:nvSpPr>
          <p:cNvPr id="10" name="Marcador de texto 9">
            <a:extLst>
              <a:ext uri="{FF2B5EF4-FFF2-40B4-BE49-F238E27FC236}">
                <a16:creationId xmlns:a16="http://schemas.microsoft.com/office/drawing/2014/main" id="{D3E9D6D5-44AE-4B68-AB16-AC7C596823FA}"/>
              </a:ext>
            </a:extLst>
          </p:cNvPr>
          <p:cNvSpPr>
            <a:spLocks noGrp="1"/>
          </p:cNvSpPr>
          <p:nvPr>
            <p:ph type="body" sz="quarter" idx="13"/>
          </p:nvPr>
        </p:nvSpPr>
        <p:spPr/>
        <p:txBody>
          <a:bodyPr lIns="91440" tIns="45720" rIns="91440" bIns="45720" anchor="t"/>
          <a:lstStyle/>
          <a:p>
            <a:r>
              <a:rPr lang="es-ES">
                <a:latin typeface="Verdana"/>
                <a:ea typeface="Verdana"/>
              </a:rPr>
              <a:t>Servicios COS</a:t>
            </a:r>
            <a:endParaRPr lang="es-ES"/>
          </a:p>
        </p:txBody>
      </p:sp>
      <p:sp>
        <p:nvSpPr>
          <p:cNvPr id="13" name="Marcador de texto 12">
            <a:extLst>
              <a:ext uri="{FF2B5EF4-FFF2-40B4-BE49-F238E27FC236}">
                <a16:creationId xmlns:a16="http://schemas.microsoft.com/office/drawing/2014/main" id="{FD8979C8-E425-4037-810A-499576C6F926}"/>
              </a:ext>
            </a:extLst>
          </p:cNvPr>
          <p:cNvSpPr>
            <a:spLocks noGrp="1"/>
          </p:cNvSpPr>
          <p:nvPr>
            <p:ph type="body" sz="quarter" idx="18"/>
          </p:nvPr>
        </p:nvSpPr>
        <p:spPr/>
        <p:txBody>
          <a:bodyPr lIns="91440" tIns="45720" rIns="91440" bIns="45720" anchor="t"/>
          <a:lstStyle/>
          <a:p>
            <a:r>
              <a:rPr lang="es-ES">
                <a:latin typeface="Verdana"/>
                <a:ea typeface="Verdana"/>
              </a:rPr>
              <a:t>17 de noviembre 2022</a:t>
            </a:r>
            <a:endParaRPr lang="es-ES"/>
          </a:p>
        </p:txBody>
      </p:sp>
      <p:sp>
        <p:nvSpPr>
          <p:cNvPr id="2" name="Marcador de número de diapositiva 1">
            <a:extLst>
              <a:ext uri="{FF2B5EF4-FFF2-40B4-BE49-F238E27FC236}">
                <a16:creationId xmlns:a16="http://schemas.microsoft.com/office/drawing/2014/main" id="{67B5344C-6392-4C93-B6F9-F684EE5CA62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graphicFrame>
        <p:nvGraphicFramePr>
          <p:cNvPr id="4" name="Marcador de SmartArt 6">
            <a:extLst>
              <a:ext uri="{FF2B5EF4-FFF2-40B4-BE49-F238E27FC236}">
                <a16:creationId xmlns:a16="http://schemas.microsoft.com/office/drawing/2014/main" id="{D92D1A3B-F6BD-7AE9-847F-E3EAB6C8EB6A}"/>
              </a:ext>
            </a:extLst>
          </p:cNvPr>
          <p:cNvGraphicFramePr>
            <a:graphicFrameLocks/>
          </p:cNvGraphicFramePr>
          <p:nvPr>
            <p:extLst>
              <p:ext uri="{D42A27DB-BD31-4B8C-83A1-F6EECF244321}">
                <p14:modId xmlns:p14="http://schemas.microsoft.com/office/powerpoint/2010/main" val="357488005"/>
              </p:ext>
            </p:extLst>
          </p:nvPr>
        </p:nvGraphicFramePr>
        <p:xfrm>
          <a:off x="440077" y="2644850"/>
          <a:ext cx="11180793" cy="39017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05FB28D9-8E36-FE1C-99E9-580C7F616CFC}"/>
              </a:ext>
            </a:extLst>
          </p:cNvPr>
          <p:cNvSpPr txBox="1"/>
          <p:nvPr/>
        </p:nvSpPr>
        <p:spPr>
          <a:xfrm>
            <a:off x="670399" y="1331833"/>
            <a:ext cx="10076155" cy="646331"/>
          </a:xfrm>
          <a:prstGeom prst="rect">
            <a:avLst/>
          </a:prstGeom>
          <a:noFill/>
        </p:spPr>
        <p:txBody>
          <a:bodyPr wrap="square" rtlCol="0">
            <a:spAutoFit/>
          </a:bodyPr>
          <a:lstStyle/>
          <a:p>
            <a:pPr algn="ctr"/>
            <a:r>
              <a:rPr lang="es-ES"/>
              <a:t>Gestión Telefónica a Proveedores: GTP</a:t>
            </a:r>
          </a:p>
          <a:p>
            <a:pPr algn="just"/>
            <a:endParaRPr lang="es-ES"/>
          </a:p>
        </p:txBody>
      </p:sp>
      <p:pic>
        <p:nvPicPr>
          <p:cNvPr id="3" name="Imagen 2" descr="Imagen que contiene cortadora de césped, herramienta, sierra mecánica&#10;&#10;Descripción generada con confianza alta">
            <a:extLst>
              <a:ext uri="{FF2B5EF4-FFF2-40B4-BE49-F238E27FC236}">
                <a16:creationId xmlns:a16="http://schemas.microsoft.com/office/drawing/2014/main" id="{ACAEF93F-FB53-1FE1-CB76-05D4D210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35385" y="1905738"/>
            <a:ext cx="1467229" cy="410431"/>
          </a:xfrm>
          <a:prstGeom prst="rect">
            <a:avLst/>
          </a:prstGeom>
        </p:spPr>
      </p:pic>
      <p:pic>
        <p:nvPicPr>
          <p:cNvPr id="6" name="Imagen 5">
            <a:extLst>
              <a:ext uri="{FF2B5EF4-FFF2-40B4-BE49-F238E27FC236}">
                <a16:creationId xmlns:a16="http://schemas.microsoft.com/office/drawing/2014/main" id="{3279B16B-AB7F-605A-90CC-504F9A21EC36}"/>
              </a:ext>
            </a:extLst>
          </p:cNvPr>
          <p:cNvPicPr>
            <a:picLocks noChangeAspect="1"/>
          </p:cNvPicPr>
          <p:nvPr/>
        </p:nvPicPr>
        <p:blipFill>
          <a:blip r:embed="rId9"/>
          <a:stretch>
            <a:fillRect/>
          </a:stretch>
        </p:blipFill>
        <p:spPr>
          <a:xfrm>
            <a:off x="6096000" y="1902300"/>
            <a:ext cx="762675" cy="467677"/>
          </a:xfrm>
          <a:prstGeom prst="rect">
            <a:avLst/>
          </a:prstGeom>
        </p:spPr>
      </p:pic>
      <p:sp>
        <p:nvSpPr>
          <p:cNvPr id="7" name="Rectángulo 6">
            <a:extLst>
              <a:ext uri="{FF2B5EF4-FFF2-40B4-BE49-F238E27FC236}">
                <a16:creationId xmlns:a16="http://schemas.microsoft.com/office/drawing/2014/main" id="{82C54B85-ECA8-12EC-11E6-F4F3CCE51689}"/>
              </a:ext>
            </a:extLst>
          </p:cNvPr>
          <p:cNvSpPr/>
          <p:nvPr/>
        </p:nvSpPr>
        <p:spPr>
          <a:xfrm>
            <a:off x="1226082" y="1772373"/>
            <a:ext cx="438727" cy="563030"/>
          </a:xfrm>
          <a:prstGeom prst="rect">
            <a:avLst/>
          </a:prstGeom>
          <a:blipFill>
            <a:blip r:embed="rId10"/>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pic>
        <p:nvPicPr>
          <p:cNvPr id="8" name="Imagen 7" descr="Un dibujo animado con letras&#10;&#10;Descripción generada automáticamente con confianza baja">
            <a:extLst>
              <a:ext uri="{FF2B5EF4-FFF2-40B4-BE49-F238E27FC236}">
                <a16:creationId xmlns:a16="http://schemas.microsoft.com/office/drawing/2014/main" id="{EC19BF4D-F049-610D-5AB0-200D7E33E6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47493" y="1828482"/>
            <a:ext cx="762675" cy="564945"/>
          </a:xfrm>
          <a:prstGeom prst="rect">
            <a:avLst/>
          </a:prstGeom>
        </p:spPr>
      </p:pic>
      <p:pic>
        <p:nvPicPr>
          <p:cNvPr id="9" name="Imagen 8" descr="Imagen que contiene imágenes prediseñadas&#10;&#10;Descripción generada con confianza muy alta">
            <a:extLst>
              <a:ext uri="{FF2B5EF4-FFF2-40B4-BE49-F238E27FC236}">
                <a16:creationId xmlns:a16="http://schemas.microsoft.com/office/drawing/2014/main" id="{A91CB3D5-E274-3070-7EB6-AFE418FA057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93630" y="1918360"/>
            <a:ext cx="1115393" cy="321595"/>
          </a:xfrm>
          <a:prstGeom prst="rect">
            <a:avLst/>
          </a:prstGeom>
        </p:spPr>
      </p:pic>
      <p:pic>
        <p:nvPicPr>
          <p:cNvPr id="12" name="Imagen 11" descr="Imagen que contiene imágenes prediseñadas&#10;&#10;Descripción generada con confianza muy alta">
            <a:extLst>
              <a:ext uri="{FF2B5EF4-FFF2-40B4-BE49-F238E27FC236}">
                <a16:creationId xmlns:a16="http://schemas.microsoft.com/office/drawing/2014/main" id="{BFACE110-B70E-86F4-3EFB-C028C041D95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509166" y="1836860"/>
            <a:ext cx="844967" cy="410431"/>
          </a:xfrm>
          <a:prstGeom prst="rect">
            <a:avLst/>
          </a:prstGeom>
        </p:spPr>
      </p:pic>
    </p:spTree>
    <p:extLst>
      <p:ext uri="{BB962C8B-B14F-4D97-AF65-F5344CB8AC3E}">
        <p14:creationId xmlns:p14="http://schemas.microsoft.com/office/powerpoint/2010/main" val="848656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a:extLst>
              <a:ext uri="{FF2B5EF4-FFF2-40B4-BE49-F238E27FC236}">
                <a16:creationId xmlns:a16="http://schemas.microsoft.com/office/drawing/2014/main" id="{FC2676EC-0B6C-457E-BDDF-FB8DA16CC5FB}"/>
              </a:ext>
            </a:extLst>
          </p:cNvPr>
          <p:cNvSpPr>
            <a:spLocks noGrp="1"/>
          </p:cNvSpPr>
          <p:nvPr>
            <p:ph type="body" sz="quarter" idx="14"/>
          </p:nvPr>
        </p:nvSpPr>
        <p:spPr>
          <a:xfrm>
            <a:off x="515937" y="726746"/>
            <a:ext cx="9415713" cy="474271"/>
          </a:xfrm>
        </p:spPr>
        <p:txBody>
          <a:bodyPr/>
          <a:lstStyle/>
          <a:p>
            <a:r>
              <a:rPr lang="es-ES"/>
              <a:t>Proyectos CAT </a:t>
            </a:r>
          </a:p>
        </p:txBody>
      </p:sp>
      <p:sp>
        <p:nvSpPr>
          <p:cNvPr id="10" name="Marcador de texto 9">
            <a:extLst>
              <a:ext uri="{FF2B5EF4-FFF2-40B4-BE49-F238E27FC236}">
                <a16:creationId xmlns:a16="http://schemas.microsoft.com/office/drawing/2014/main" id="{D3E9D6D5-44AE-4B68-AB16-AC7C596823FA}"/>
              </a:ext>
            </a:extLst>
          </p:cNvPr>
          <p:cNvSpPr>
            <a:spLocks noGrp="1"/>
          </p:cNvSpPr>
          <p:nvPr>
            <p:ph type="body" sz="quarter" idx="13"/>
          </p:nvPr>
        </p:nvSpPr>
        <p:spPr/>
        <p:txBody>
          <a:bodyPr lIns="91440" tIns="45720" rIns="91440" bIns="45720" anchor="t"/>
          <a:lstStyle/>
          <a:p>
            <a:r>
              <a:rPr lang="es-ES">
                <a:latin typeface="Verdana"/>
                <a:ea typeface="Verdana"/>
              </a:rPr>
              <a:t>Servicios COS</a:t>
            </a:r>
            <a:endParaRPr lang="es-ES"/>
          </a:p>
        </p:txBody>
      </p:sp>
      <p:sp>
        <p:nvSpPr>
          <p:cNvPr id="13" name="Marcador de texto 12">
            <a:extLst>
              <a:ext uri="{FF2B5EF4-FFF2-40B4-BE49-F238E27FC236}">
                <a16:creationId xmlns:a16="http://schemas.microsoft.com/office/drawing/2014/main" id="{FD8979C8-E425-4037-810A-499576C6F926}"/>
              </a:ext>
            </a:extLst>
          </p:cNvPr>
          <p:cNvSpPr>
            <a:spLocks noGrp="1"/>
          </p:cNvSpPr>
          <p:nvPr>
            <p:ph type="body" sz="quarter" idx="18"/>
          </p:nvPr>
        </p:nvSpPr>
        <p:spPr/>
        <p:txBody>
          <a:bodyPr lIns="91440" tIns="45720" rIns="91440" bIns="45720" anchor="t"/>
          <a:lstStyle/>
          <a:p>
            <a:r>
              <a:rPr lang="es-ES">
                <a:latin typeface="Verdana"/>
                <a:ea typeface="Verdana"/>
              </a:rPr>
              <a:t>17 de noviembre 2022</a:t>
            </a:r>
            <a:endParaRPr lang="es-ES"/>
          </a:p>
        </p:txBody>
      </p:sp>
      <p:sp>
        <p:nvSpPr>
          <p:cNvPr id="2" name="Marcador de número de diapositiva 1">
            <a:extLst>
              <a:ext uri="{FF2B5EF4-FFF2-40B4-BE49-F238E27FC236}">
                <a16:creationId xmlns:a16="http://schemas.microsoft.com/office/drawing/2014/main" id="{67B5344C-6392-4C93-B6F9-F684EE5CA62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3" name="CuadroTexto 2">
            <a:extLst>
              <a:ext uri="{FF2B5EF4-FFF2-40B4-BE49-F238E27FC236}">
                <a16:creationId xmlns:a16="http://schemas.microsoft.com/office/drawing/2014/main" id="{8326F8C8-CD6C-91C3-827B-6D47FF651BEF}"/>
              </a:ext>
            </a:extLst>
          </p:cNvPr>
          <p:cNvSpPr txBox="1"/>
          <p:nvPr/>
        </p:nvSpPr>
        <p:spPr>
          <a:xfrm>
            <a:off x="832027" y="1496051"/>
            <a:ext cx="10087507" cy="646331"/>
          </a:xfrm>
          <a:prstGeom prst="rect">
            <a:avLst/>
          </a:prstGeom>
          <a:noFill/>
        </p:spPr>
        <p:txBody>
          <a:bodyPr wrap="square" rtlCol="0">
            <a:spAutoFit/>
          </a:bodyPr>
          <a:lstStyle/>
          <a:p>
            <a:pPr algn="just"/>
            <a:endParaRPr lang="es-ES"/>
          </a:p>
          <a:p>
            <a:endParaRPr lang="es-ES"/>
          </a:p>
        </p:txBody>
      </p:sp>
      <p:sp>
        <p:nvSpPr>
          <p:cNvPr id="4" name="CuadroTexto 3">
            <a:extLst>
              <a:ext uri="{FF2B5EF4-FFF2-40B4-BE49-F238E27FC236}">
                <a16:creationId xmlns:a16="http://schemas.microsoft.com/office/drawing/2014/main" id="{D5FD0DA4-17CD-C0E8-B6C8-3DE4090ED52B}"/>
              </a:ext>
            </a:extLst>
          </p:cNvPr>
          <p:cNvSpPr txBox="1"/>
          <p:nvPr/>
        </p:nvSpPr>
        <p:spPr>
          <a:xfrm>
            <a:off x="4293000" y="1496051"/>
            <a:ext cx="3606001" cy="369332"/>
          </a:xfrm>
          <a:prstGeom prst="rect">
            <a:avLst/>
          </a:prstGeom>
          <a:noFill/>
        </p:spPr>
        <p:txBody>
          <a:bodyPr wrap="square" rtlCol="0">
            <a:spAutoFit/>
          </a:bodyPr>
          <a:lstStyle/>
          <a:p>
            <a:pPr algn="just"/>
            <a:r>
              <a:rPr lang="es-ES"/>
              <a:t>Ampliación de Versiones: AV</a:t>
            </a:r>
          </a:p>
        </p:txBody>
      </p:sp>
      <p:pic>
        <p:nvPicPr>
          <p:cNvPr id="12" name="Imagen 11" descr="Imagen que contiene hecho de madera, tabla, café, pieza&#10;&#10;Descripción generada automáticamente">
            <a:extLst>
              <a:ext uri="{FF2B5EF4-FFF2-40B4-BE49-F238E27FC236}">
                <a16:creationId xmlns:a16="http://schemas.microsoft.com/office/drawing/2014/main" id="{7485D24A-45A5-9401-86ED-4FEF41903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786" y="2968569"/>
            <a:ext cx="1542966" cy="1049324"/>
          </a:xfrm>
          <a:prstGeom prst="rect">
            <a:avLst/>
          </a:prstGeom>
        </p:spPr>
      </p:pic>
      <p:pic>
        <p:nvPicPr>
          <p:cNvPr id="15" name="Imagen 14" descr="Una mujer sentada frente a una computadora&#10;&#10;Descripción generada automáticamente con confianza media">
            <a:extLst>
              <a:ext uri="{FF2B5EF4-FFF2-40B4-BE49-F238E27FC236}">
                <a16:creationId xmlns:a16="http://schemas.microsoft.com/office/drawing/2014/main" id="{60B53177-DD73-A8EF-8BF6-EA7EA0B0E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2853" y="2544099"/>
            <a:ext cx="2661689" cy="1776388"/>
          </a:xfrm>
          <a:prstGeom prst="rect">
            <a:avLst/>
          </a:prstGeom>
        </p:spPr>
      </p:pic>
      <p:pic>
        <p:nvPicPr>
          <p:cNvPr id="17" name="Imagen 16" descr="Un hombre en frente de un coche&#10;&#10;Descripción generada automáticamente con confianza media">
            <a:extLst>
              <a:ext uri="{FF2B5EF4-FFF2-40B4-BE49-F238E27FC236}">
                <a16:creationId xmlns:a16="http://schemas.microsoft.com/office/drawing/2014/main" id="{8E4B0DF4-C5F1-6C12-8787-E769F68D34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287" y="2544099"/>
            <a:ext cx="2724945" cy="1776388"/>
          </a:xfrm>
          <a:prstGeom prst="rect">
            <a:avLst/>
          </a:prstGeom>
        </p:spPr>
      </p:pic>
      <p:sp>
        <p:nvSpPr>
          <p:cNvPr id="18" name="Rectángulo 17">
            <a:extLst>
              <a:ext uri="{FF2B5EF4-FFF2-40B4-BE49-F238E27FC236}">
                <a16:creationId xmlns:a16="http://schemas.microsoft.com/office/drawing/2014/main" id="{AE53D091-C81F-8163-ACD2-675202CB2F2D}"/>
              </a:ext>
            </a:extLst>
          </p:cNvPr>
          <p:cNvSpPr/>
          <p:nvPr/>
        </p:nvSpPr>
        <p:spPr>
          <a:xfrm>
            <a:off x="3386872" y="3054747"/>
            <a:ext cx="2388795" cy="707886"/>
          </a:xfrm>
          <a:prstGeom prst="rect">
            <a:avLst/>
          </a:prstGeom>
          <a:noFill/>
        </p:spPr>
        <p:txBody>
          <a:bodyPr wrap="none" lIns="91440" tIns="45720" rIns="91440" bIns="45720">
            <a:spAutoFit/>
          </a:bodyPr>
          <a:lstStyle/>
          <a:p>
            <a:pPr algn="ctr"/>
            <a:r>
              <a:rPr lang="es-ES" sz="40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p>
        </p:txBody>
      </p:sp>
      <p:sp>
        <p:nvSpPr>
          <p:cNvPr id="22" name="CuadroTexto 21">
            <a:extLst>
              <a:ext uri="{FF2B5EF4-FFF2-40B4-BE49-F238E27FC236}">
                <a16:creationId xmlns:a16="http://schemas.microsoft.com/office/drawing/2014/main" id="{67074E5C-21B4-05DF-DF55-7E7DE6E3AA9C}"/>
              </a:ext>
            </a:extLst>
          </p:cNvPr>
          <p:cNvSpPr txBox="1"/>
          <p:nvPr/>
        </p:nvSpPr>
        <p:spPr>
          <a:xfrm>
            <a:off x="2636982" y="4773459"/>
            <a:ext cx="6179126" cy="1251561"/>
          </a:xfrm>
          <a:prstGeom prst="rect">
            <a:avLst/>
          </a:prstGeom>
          <a:noFill/>
        </p:spPr>
        <p:txBody>
          <a:bodyPr wrap="square">
            <a:spAutoFit/>
          </a:bodyPr>
          <a:lstStyle/>
          <a:p>
            <a:pPr algn="ctr">
              <a:lnSpc>
                <a:spcPct val="107000"/>
              </a:lnSpc>
              <a:spcAft>
                <a:spcPts val="800"/>
              </a:spcAft>
            </a:pPr>
            <a:r>
              <a:rPr lang="es-ES" sz="1800">
                <a:effectLst/>
                <a:latin typeface="Verdana" panose="020B0604030504040204" pitchFamily="34" charset="0"/>
                <a:ea typeface="Calibri" panose="020F0502020204030204" pitchFamily="34" charset="0"/>
                <a:cs typeface="Times New Roman" panose="02020603050405020304" pitchFamily="18" charset="0"/>
              </a:rPr>
              <a:t>Si no hay acuerdo sobre responsabilidad en un siniestro, AV </a:t>
            </a:r>
            <a:r>
              <a:rPr lang="es-ES">
                <a:latin typeface="Verdana" panose="020B0604030504040204" pitchFamily="34" charset="0"/>
                <a:ea typeface="Calibri" panose="020F0502020204030204" pitchFamily="34" charset="0"/>
                <a:cs typeface="Times New Roman" panose="02020603050405020304" pitchFamily="18" charset="0"/>
              </a:rPr>
              <a:t>r</a:t>
            </a:r>
            <a:r>
              <a:rPr lang="es-ES" sz="1800">
                <a:effectLst/>
                <a:latin typeface="Verdana" panose="020B0604030504040204" pitchFamily="34" charset="0"/>
                <a:ea typeface="Calibri" panose="020F0502020204030204" pitchFamily="34" charset="0"/>
                <a:cs typeface="Times New Roman" panose="02020603050405020304" pitchFamily="18" charset="0"/>
              </a:rPr>
              <a:t>ecopila información de ambas partes para que un tercero dictamine sobre quién recae esa responsabilidad </a:t>
            </a:r>
          </a:p>
        </p:txBody>
      </p:sp>
      <p:pic>
        <p:nvPicPr>
          <p:cNvPr id="24" name="Imagen 23" descr="Una persona sentado en un escritorio&#10;&#10;Descripción generada automáticamente con confianza media">
            <a:extLst>
              <a:ext uri="{FF2B5EF4-FFF2-40B4-BE49-F238E27FC236}">
                <a16:creationId xmlns:a16="http://schemas.microsoft.com/office/drawing/2014/main" id="{C5EA9E17-109F-22D2-7B40-E2986846BB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4644" y="2544100"/>
            <a:ext cx="2661690" cy="1776928"/>
          </a:xfrm>
          <a:prstGeom prst="rect">
            <a:avLst/>
          </a:prstGeom>
        </p:spPr>
      </p:pic>
    </p:spTree>
    <p:extLst>
      <p:ext uri="{BB962C8B-B14F-4D97-AF65-F5344CB8AC3E}">
        <p14:creationId xmlns:p14="http://schemas.microsoft.com/office/powerpoint/2010/main" val="1031705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a:extLst>
              <a:ext uri="{FF2B5EF4-FFF2-40B4-BE49-F238E27FC236}">
                <a16:creationId xmlns:a16="http://schemas.microsoft.com/office/drawing/2014/main" id="{FC2676EC-0B6C-457E-BDDF-FB8DA16CC5FB}"/>
              </a:ext>
            </a:extLst>
          </p:cNvPr>
          <p:cNvSpPr>
            <a:spLocks noGrp="1"/>
          </p:cNvSpPr>
          <p:nvPr>
            <p:ph type="body" sz="quarter" idx="14"/>
          </p:nvPr>
        </p:nvSpPr>
        <p:spPr>
          <a:xfrm>
            <a:off x="515937" y="726746"/>
            <a:ext cx="9415713" cy="474271"/>
          </a:xfrm>
        </p:spPr>
        <p:txBody>
          <a:bodyPr/>
          <a:lstStyle/>
          <a:p>
            <a:r>
              <a:rPr lang="es-ES"/>
              <a:t>Proyectos CAT </a:t>
            </a:r>
          </a:p>
        </p:txBody>
      </p:sp>
      <p:sp>
        <p:nvSpPr>
          <p:cNvPr id="10" name="Marcador de texto 9">
            <a:extLst>
              <a:ext uri="{FF2B5EF4-FFF2-40B4-BE49-F238E27FC236}">
                <a16:creationId xmlns:a16="http://schemas.microsoft.com/office/drawing/2014/main" id="{D3E9D6D5-44AE-4B68-AB16-AC7C596823FA}"/>
              </a:ext>
            </a:extLst>
          </p:cNvPr>
          <p:cNvSpPr>
            <a:spLocks noGrp="1"/>
          </p:cNvSpPr>
          <p:nvPr>
            <p:ph type="body" sz="quarter" idx="13"/>
          </p:nvPr>
        </p:nvSpPr>
        <p:spPr/>
        <p:txBody>
          <a:bodyPr lIns="91440" tIns="45720" rIns="91440" bIns="45720" anchor="t"/>
          <a:lstStyle/>
          <a:p>
            <a:r>
              <a:rPr lang="es-ES">
                <a:latin typeface="Verdana"/>
                <a:ea typeface="Verdana"/>
              </a:rPr>
              <a:t>Servicios COS</a:t>
            </a:r>
            <a:endParaRPr lang="es-ES"/>
          </a:p>
        </p:txBody>
      </p:sp>
      <p:sp>
        <p:nvSpPr>
          <p:cNvPr id="13" name="Marcador de texto 12">
            <a:extLst>
              <a:ext uri="{FF2B5EF4-FFF2-40B4-BE49-F238E27FC236}">
                <a16:creationId xmlns:a16="http://schemas.microsoft.com/office/drawing/2014/main" id="{FD8979C8-E425-4037-810A-499576C6F926}"/>
              </a:ext>
            </a:extLst>
          </p:cNvPr>
          <p:cNvSpPr>
            <a:spLocks noGrp="1"/>
          </p:cNvSpPr>
          <p:nvPr>
            <p:ph type="body" sz="quarter" idx="18"/>
          </p:nvPr>
        </p:nvSpPr>
        <p:spPr/>
        <p:txBody>
          <a:bodyPr lIns="91440" tIns="45720" rIns="91440" bIns="45720" anchor="t"/>
          <a:lstStyle/>
          <a:p>
            <a:r>
              <a:rPr lang="es-ES">
                <a:latin typeface="Verdana"/>
                <a:ea typeface="Verdana"/>
              </a:rPr>
              <a:t>17 de noviembre 2022</a:t>
            </a:r>
            <a:endParaRPr lang="es-ES"/>
          </a:p>
        </p:txBody>
      </p:sp>
      <p:sp>
        <p:nvSpPr>
          <p:cNvPr id="2" name="Marcador de número de diapositiva 1">
            <a:extLst>
              <a:ext uri="{FF2B5EF4-FFF2-40B4-BE49-F238E27FC236}">
                <a16:creationId xmlns:a16="http://schemas.microsoft.com/office/drawing/2014/main" id="{67B5344C-6392-4C93-B6F9-F684EE5CA62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3" name="CuadroTexto 2">
            <a:extLst>
              <a:ext uri="{FF2B5EF4-FFF2-40B4-BE49-F238E27FC236}">
                <a16:creationId xmlns:a16="http://schemas.microsoft.com/office/drawing/2014/main" id="{8326F8C8-CD6C-91C3-827B-6D47FF651BEF}"/>
              </a:ext>
            </a:extLst>
          </p:cNvPr>
          <p:cNvSpPr txBox="1"/>
          <p:nvPr/>
        </p:nvSpPr>
        <p:spPr>
          <a:xfrm>
            <a:off x="832027" y="1496051"/>
            <a:ext cx="10087507" cy="646331"/>
          </a:xfrm>
          <a:prstGeom prst="rect">
            <a:avLst/>
          </a:prstGeom>
          <a:noFill/>
        </p:spPr>
        <p:txBody>
          <a:bodyPr wrap="square" rtlCol="0">
            <a:spAutoFit/>
          </a:bodyPr>
          <a:lstStyle/>
          <a:p>
            <a:pPr algn="just"/>
            <a:endParaRPr lang="es-ES"/>
          </a:p>
          <a:p>
            <a:endParaRPr lang="es-ES"/>
          </a:p>
        </p:txBody>
      </p:sp>
      <p:sp>
        <p:nvSpPr>
          <p:cNvPr id="4" name="CuadroTexto 3">
            <a:extLst>
              <a:ext uri="{FF2B5EF4-FFF2-40B4-BE49-F238E27FC236}">
                <a16:creationId xmlns:a16="http://schemas.microsoft.com/office/drawing/2014/main" id="{D5FD0DA4-17CD-C0E8-B6C8-3DE4090ED52B}"/>
              </a:ext>
            </a:extLst>
          </p:cNvPr>
          <p:cNvSpPr txBox="1"/>
          <p:nvPr/>
        </p:nvSpPr>
        <p:spPr>
          <a:xfrm>
            <a:off x="2392218" y="1496051"/>
            <a:ext cx="6520873" cy="369332"/>
          </a:xfrm>
          <a:prstGeom prst="rect">
            <a:avLst/>
          </a:prstGeom>
          <a:noFill/>
        </p:spPr>
        <p:txBody>
          <a:bodyPr wrap="square" rtlCol="0">
            <a:spAutoFit/>
          </a:bodyPr>
          <a:lstStyle/>
          <a:p>
            <a:pPr algn="just"/>
            <a:r>
              <a:rPr lang="es-ES"/>
              <a:t>Declaración de inexistencia de Siniestro: DIS DIGITAL</a:t>
            </a:r>
          </a:p>
        </p:txBody>
      </p:sp>
      <p:pic>
        <p:nvPicPr>
          <p:cNvPr id="15" name="Imagen 14" descr="Una mujer sentada frente a una computadora&#10;&#10;Descripción generada automáticamente con confianza media">
            <a:extLst>
              <a:ext uri="{FF2B5EF4-FFF2-40B4-BE49-F238E27FC236}">
                <a16:creationId xmlns:a16="http://schemas.microsoft.com/office/drawing/2014/main" id="{60B53177-DD73-A8EF-8BF6-EA7EA0B0ED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9544" y="3051541"/>
            <a:ext cx="2226975" cy="1486264"/>
          </a:xfrm>
          <a:prstGeom prst="rect">
            <a:avLst/>
          </a:prstGeom>
        </p:spPr>
      </p:pic>
      <p:sp>
        <p:nvSpPr>
          <p:cNvPr id="18" name="Rectángulo 17">
            <a:extLst>
              <a:ext uri="{FF2B5EF4-FFF2-40B4-BE49-F238E27FC236}">
                <a16:creationId xmlns:a16="http://schemas.microsoft.com/office/drawing/2014/main" id="{AE53D091-C81F-8163-ACD2-675202CB2F2D}"/>
              </a:ext>
            </a:extLst>
          </p:cNvPr>
          <p:cNvSpPr/>
          <p:nvPr/>
        </p:nvSpPr>
        <p:spPr>
          <a:xfrm>
            <a:off x="3266703" y="3482775"/>
            <a:ext cx="2152289" cy="646331"/>
          </a:xfrm>
          <a:prstGeom prst="rect">
            <a:avLst/>
          </a:prstGeom>
          <a:noFill/>
        </p:spPr>
        <p:txBody>
          <a:bodyPr wrap="square" lIns="91440" tIns="45720" rIns="91440" bIns="45720">
            <a:spAutoFit/>
          </a:bodyPr>
          <a:lstStyle/>
          <a:p>
            <a:pPr algn="ctr"/>
            <a:r>
              <a:rPr lang="es-ES" sz="36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p>
        </p:txBody>
      </p:sp>
      <p:pic>
        <p:nvPicPr>
          <p:cNvPr id="6" name="Imagen 5" descr="Persona en el asiento de un auto&#10;&#10;Descripción generada automáticamente con confianza media">
            <a:extLst>
              <a:ext uri="{FF2B5EF4-FFF2-40B4-BE49-F238E27FC236}">
                <a16:creationId xmlns:a16="http://schemas.microsoft.com/office/drawing/2014/main" id="{C3DED21B-3E2A-55FA-36FE-F7645FA273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728" y="3051541"/>
            <a:ext cx="2226975" cy="1484650"/>
          </a:xfrm>
          <a:prstGeom prst="rect">
            <a:avLst/>
          </a:prstGeom>
        </p:spPr>
      </p:pic>
      <p:pic>
        <p:nvPicPr>
          <p:cNvPr id="8" name="Imagen 7" descr="Logotipo, nombre de la empresa&#10;&#10;Descripción generada automáticamente">
            <a:extLst>
              <a:ext uri="{FF2B5EF4-FFF2-40B4-BE49-F238E27FC236}">
                <a16:creationId xmlns:a16="http://schemas.microsoft.com/office/drawing/2014/main" id="{1F2080FA-EE99-E16A-D4E4-98836009C5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0728" y="2426816"/>
            <a:ext cx="1704973" cy="385762"/>
          </a:xfrm>
          <a:prstGeom prst="rect">
            <a:avLst/>
          </a:prstGeom>
        </p:spPr>
      </p:pic>
      <p:pic>
        <p:nvPicPr>
          <p:cNvPr id="14" name="Imagen 13" descr="Logotipo&#10;&#10;Descripción generada automáticamente">
            <a:extLst>
              <a:ext uri="{FF2B5EF4-FFF2-40B4-BE49-F238E27FC236}">
                <a16:creationId xmlns:a16="http://schemas.microsoft.com/office/drawing/2014/main" id="{3D8E3807-18BC-7550-66E6-DF790B2ED66F}"/>
              </a:ext>
            </a:extLst>
          </p:cNvPr>
          <p:cNvPicPr>
            <a:picLocks noChangeAspect="1"/>
          </p:cNvPicPr>
          <p:nvPr/>
        </p:nvPicPr>
        <p:blipFill rotWithShape="1">
          <a:blip r:embed="rId6">
            <a:extLst>
              <a:ext uri="{28A0092B-C50C-407E-A947-70E740481C1C}">
                <a14:useLocalDpi xmlns:a14="http://schemas.microsoft.com/office/drawing/2010/main" val="0"/>
              </a:ext>
            </a:extLst>
          </a:blip>
          <a:srcRect t="16889" r="25295" b="16827"/>
          <a:stretch/>
        </p:blipFill>
        <p:spPr>
          <a:xfrm>
            <a:off x="3620189" y="3430073"/>
            <a:ext cx="1363235" cy="701203"/>
          </a:xfrm>
          <a:prstGeom prst="rect">
            <a:avLst/>
          </a:prstGeom>
        </p:spPr>
      </p:pic>
      <p:pic>
        <p:nvPicPr>
          <p:cNvPr id="16" name="Imagen 15" descr="Logotipo&#10;&#10;Descripción generada automáticamente">
            <a:extLst>
              <a:ext uri="{FF2B5EF4-FFF2-40B4-BE49-F238E27FC236}">
                <a16:creationId xmlns:a16="http://schemas.microsoft.com/office/drawing/2014/main" id="{FEF5A0AA-E238-42B9-9CB9-EDC1AF2E2429}"/>
              </a:ext>
            </a:extLst>
          </p:cNvPr>
          <p:cNvPicPr>
            <a:picLocks noChangeAspect="1"/>
          </p:cNvPicPr>
          <p:nvPr/>
        </p:nvPicPr>
        <p:blipFill rotWithShape="1">
          <a:blip r:embed="rId6">
            <a:extLst>
              <a:ext uri="{28A0092B-C50C-407E-A947-70E740481C1C}">
                <a14:useLocalDpi xmlns:a14="http://schemas.microsoft.com/office/drawing/2010/main" val="0"/>
              </a:ext>
            </a:extLst>
          </a:blip>
          <a:srcRect t="16889" r="25295" b="16827"/>
          <a:stretch/>
        </p:blipFill>
        <p:spPr>
          <a:xfrm>
            <a:off x="8854731" y="2313847"/>
            <a:ext cx="1363235" cy="701203"/>
          </a:xfrm>
          <a:prstGeom prst="rect">
            <a:avLst/>
          </a:prstGeom>
        </p:spPr>
      </p:pic>
      <p:sp>
        <p:nvSpPr>
          <p:cNvPr id="20" name="CuadroTexto 19">
            <a:extLst>
              <a:ext uri="{FF2B5EF4-FFF2-40B4-BE49-F238E27FC236}">
                <a16:creationId xmlns:a16="http://schemas.microsoft.com/office/drawing/2014/main" id="{9DC743FF-6FF1-BC3B-DAE7-F4453AF14F4E}"/>
              </a:ext>
            </a:extLst>
          </p:cNvPr>
          <p:cNvSpPr txBox="1"/>
          <p:nvPr/>
        </p:nvSpPr>
        <p:spPr>
          <a:xfrm>
            <a:off x="10257269" y="2202783"/>
            <a:ext cx="526473" cy="923330"/>
          </a:xfrm>
          <a:prstGeom prst="rect">
            <a:avLst/>
          </a:prstGeom>
          <a:noFill/>
        </p:spPr>
        <p:txBody>
          <a:bodyPr wrap="square" rtlCol="0">
            <a:spAutoFit/>
          </a:bodyPr>
          <a:lstStyle/>
          <a:p>
            <a:pPr marL="685800" indent="-685800">
              <a:buFont typeface="Wingdings" panose="05000000000000000000" pitchFamily="2" charset="2"/>
              <a:buChar char=""/>
            </a:pPr>
            <a:r>
              <a:rPr lang="es-ES" sz="5400" b="1">
                <a:solidFill>
                  <a:srgbClr val="00B050"/>
                </a:solidFill>
              </a:rPr>
              <a:t> </a:t>
            </a:r>
          </a:p>
        </p:txBody>
      </p:sp>
      <p:sp>
        <p:nvSpPr>
          <p:cNvPr id="23" name="CuadroTexto 22">
            <a:extLst>
              <a:ext uri="{FF2B5EF4-FFF2-40B4-BE49-F238E27FC236}">
                <a16:creationId xmlns:a16="http://schemas.microsoft.com/office/drawing/2014/main" id="{0FCF92BF-B718-9813-C10E-EC1B7E3B23C3}"/>
              </a:ext>
            </a:extLst>
          </p:cNvPr>
          <p:cNvSpPr txBox="1"/>
          <p:nvPr/>
        </p:nvSpPr>
        <p:spPr>
          <a:xfrm>
            <a:off x="10303281" y="3501298"/>
            <a:ext cx="635622" cy="923330"/>
          </a:xfrm>
          <a:prstGeom prst="rect">
            <a:avLst/>
          </a:prstGeom>
          <a:noFill/>
        </p:spPr>
        <p:txBody>
          <a:bodyPr wrap="square">
            <a:spAutoFit/>
          </a:bodyPr>
          <a:lstStyle/>
          <a:p>
            <a:pPr marL="685800" indent="-685800">
              <a:buFont typeface="Wingdings" panose="05000000000000000000" pitchFamily="2" charset="2"/>
              <a:buChar char=""/>
            </a:pPr>
            <a:r>
              <a:rPr lang="es-ES" sz="5400" b="1">
                <a:solidFill>
                  <a:srgbClr val="00B050"/>
                </a:solidFill>
              </a:rPr>
              <a:t> </a:t>
            </a:r>
          </a:p>
        </p:txBody>
      </p:sp>
      <p:pic>
        <p:nvPicPr>
          <p:cNvPr id="25" name="Imagen 24" descr="Patrón de fondo&#10;&#10;Descripción generada automáticamente">
            <a:extLst>
              <a:ext uri="{FF2B5EF4-FFF2-40B4-BE49-F238E27FC236}">
                <a16:creationId xmlns:a16="http://schemas.microsoft.com/office/drawing/2014/main" id="{F48861F3-601C-C33A-D0C1-1228189A55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34516" y="3576257"/>
            <a:ext cx="1183450" cy="766591"/>
          </a:xfrm>
          <a:prstGeom prst="rect">
            <a:avLst/>
          </a:prstGeom>
        </p:spPr>
      </p:pic>
      <p:pic>
        <p:nvPicPr>
          <p:cNvPr id="29" name="Imagen 28" descr="Logotipo&#10;&#10;Descripción generada automáticamente">
            <a:extLst>
              <a:ext uri="{FF2B5EF4-FFF2-40B4-BE49-F238E27FC236}">
                <a16:creationId xmlns:a16="http://schemas.microsoft.com/office/drawing/2014/main" id="{E38B86EC-FC1F-666B-1717-9C9BBC379049}"/>
              </a:ext>
            </a:extLst>
          </p:cNvPr>
          <p:cNvPicPr>
            <a:picLocks noChangeAspect="1"/>
          </p:cNvPicPr>
          <p:nvPr/>
        </p:nvPicPr>
        <p:blipFill rotWithShape="1">
          <a:blip r:embed="rId6">
            <a:extLst>
              <a:ext uri="{28A0092B-C50C-407E-A947-70E740481C1C}">
                <a14:useLocalDpi xmlns:a14="http://schemas.microsoft.com/office/drawing/2010/main" val="0"/>
              </a:ext>
            </a:extLst>
          </a:blip>
          <a:srcRect t="16889" r="25295" b="16827"/>
          <a:stretch/>
        </p:blipFill>
        <p:spPr>
          <a:xfrm>
            <a:off x="8940046" y="5014200"/>
            <a:ext cx="1363235" cy="701203"/>
          </a:xfrm>
          <a:prstGeom prst="rect">
            <a:avLst/>
          </a:prstGeom>
        </p:spPr>
      </p:pic>
      <p:sp>
        <p:nvSpPr>
          <p:cNvPr id="30" name="CuadroTexto 29">
            <a:extLst>
              <a:ext uri="{FF2B5EF4-FFF2-40B4-BE49-F238E27FC236}">
                <a16:creationId xmlns:a16="http://schemas.microsoft.com/office/drawing/2014/main" id="{B31DE515-95EF-9D4A-8EDB-D37275C63C96}"/>
              </a:ext>
            </a:extLst>
          </p:cNvPr>
          <p:cNvSpPr txBox="1"/>
          <p:nvPr/>
        </p:nvSpPr>
        <p:spPr>
          <a:xfrm>
            <a:off x="10342584" y="4903136"/>
            <a:ext cx="526473" cy="923330"/>
          </a:xfrm>
          <a:prstGeom prst="rect">
            <a:avLst/>
          </a:prstGeom>
          <a:noFill/>
        </p:spPr>
        <p:txBody>
          <a:bodyPr wrap="square" rtlCol="0">
            <a:spAutoFit/>
          </a:bodyPr>
          <a:lstStyle/>
          <a:p>
            <a:pPr marL="685800" indent="-685800">
              <a:buFont typeface="Wingdings" panose="05000000000000000000" pitchFamily="2" charset="2"/>
              <a:buChar char=""/>
            </a:pPr>
            <a:r>
              <a:rPr lang="es-ES" sz="5400" b="1">
                <a:solidFill>
                  <a:srgbClr val="FF0000"/>
                </a:solidFill>
              </a:rPr>
              <a:t> </a:t>
            </a:r>
          </a:p>
        </p:txBody>
      </p:sp>
      <p:cxnSp>
        <p:nvCxnSpPr>
          <p:cNvPr id="33" name="Conector recto de flecha 32">
            <a:extLst>
              <a:ext uri="{FF2B5EF4-FFF2-40B4-BE49-F238E27FC236}">
                <a16:creationId xmlns:a16="http://schemas.microsoft.com/office/drawing/2014/main" id="{C3384E54-70D3-FC49-3553-281BE3628532}"/>
              </a:ext>
            </a:extLst>
          </p:cNvPr>
          <p:cNvCxnSpPr>
            <a:stCxn id="15" idx="3"/>
          </p:cNvCxnSpPr>
          <p:nvPr/>
        </p:nvCxnSpPr>
        <p:spPr>
          <a:xfrm flipV="1">
            <a:off x="7756519" y="2789394"/>
            <a:ext cx="944124" cy="10052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ector recto de flecha 34">
            <a:extLst>
              <a:ext uri="{FF2B5EF4-FFF2-40B4-BE49-F238E27FC236}">
                <a16:creationId xmlns:a16="http://schemas.microsoft.com/office/drawing/2014/main" id="{CB989B16-D278-7AFB-0556-A654BF38A7F6}"/>
              </a:ext>
            </a:extLst>
          </p:cNvPr>
          <p:cNvCxnSpPr>
            <a:stCxn id="15" idx="3"/>
          </p:cNvCxnSpPr>
          <p:nvPr/>
        </p:nvCxnSpPr>
        <p:spPr>
          <a:xfrm>
            <a:off x="7756519" y="3794673"/>
            <a:ext cx="10982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Conector recto de flecha 36">
            <a:extLst>
              <a:ext uri="{FF2B5EF4-FFF2-40B4-BE49-F238E27FC236}">
                <a16:creationId xmlns:a16="http://schemas.microsoft.com/office/drawing/2014/main" id="{04FA2383-E5E8-1FFA-F4B8-A4D506441045}"/>
              </a:ext>
            </a:extLst>
          </p:cNvPr>
          <p:cNvCxnSpPr>
            <a:stCxn id="15" idx="3"/>
          </p:cNvCxnSpPr>
          <p:nvPr/>
        </p:nvCxnSpPr>
        <p:spPr>
          <a:xfrm>
            <a:off x="7756519" y="3794673"/>
            <a:ext cx="944124" cy="12195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CuadroTexto 37">
            <a:extLst>
              <a:ext uri="{FF2B5EF4-FFF2-40B4-BE49-F238E27FC236}">
                <a16:creationId xmlns:a16="http://schemas.microsoft.com/office/drawing/2014/main" id="{E9D2AEE4-CC63-F888-7EF0-FF05C5BAD8DD}"/>
              </a:ext>
            </a:extLst>
          </p:cNvPr>
          <p:cNvSpPr txBox="1"/>
          <p:nvPr/>
        </p:nvSpPr>
        <p:spPr>
          <a:xfrm>
            <a:off x="1385447" y="5080013"/>
            <a:ext cx="5938982" cy="923330"/>
          </a:xfrm>
          <a:prstGeom prst="rect">
            <a:avLst/>
          </a:prstGeom>
          <a:noFill/>
        </p:spPr>
        <p:txBody>
          <a:bodyPr wrap="square" rtlCol="0">
            <a:spAutoFit/>
          </a:bodyPr>
          <a:lstStyle/>
          <a:p>
            <a:pPr algn="ctr"/>
            <a:r>
              <a:rPr lang="es-ES"/>
              <a:t>Si no hay DIS firmada, contactamos para recoger firma, bien por SGDS, bien por voz, en caso de que desee confirmar la inexistencia del siniestro.</a:t>
            </a:r>
          </a:p>
        </p:txBody>
      </p:sp>
    </p:spTree>
    <p:extLst>
      <p:ext uri="{BB962C8B-B14F-4D97-AF65-F5344CB8AC3E}">
        <p14:creationId xmlns:p14="http://schemas.microsoft.com/office/powerpoint/2010/main" val="1767921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a:extLst>
              <a:ext uri="{FF2B5EF4-FFF2-40B4-BE49-F238E27FC236}">
                <a16:creationId xmlns:a16="http://schemas.microsoft.com/office/drawing/2014/main" id="{FC2676EC-0B6C-457E-BDDF-FB8DA16CC5FB}"/>
              </a:ext>
            </a:extLst>
          </p:cNvPr>
          <p:cNvSpPr>
            <a:spLocks noGrp="1"/>
          </p:cNvSpPr>
          <p:nvPr>
            <p:ph type="body" sz="quarter" idx="14"/>
          </p:nvPr>
        </p:nvSpPr>
        <p:spPr>
          <a:xfrm>
            <a:off x="515937" y="726746"/>
            <a:ext cx="9415713" cy="474271"/>
          </a:xfrm>
        </p:spPr>
        <p:txBody>
          <a:bodyPr/>
          <a:lstStyle/>
          <a:p>
            <a:r>
              <a:rPr lang="es-ES"/>
              <a:t>Algunos datos de interés</a:t>
            </a:r>
          </a:p>
        </p:txBody>
      </p:sp>
      <p:sp>
        <p:nvSpPr>
          <p:cNvPr id="10" name="Marcador de texto 9">
            <a:extLst>
              <a:ext uri="{FF2B5EF4-FFF2-40B4-BE49-F238E27FC236}">
                <a16:creationId xmlns:a16="http://schemas.microsoft.com/office/drawing/2014/main" id="{D3E9D6D5-44AE-4B68-AB16-AC7C596823FA}"/>
              </a:ext>
            </a:extLst>
          </p:cNvPr>
          <p:cNvSpPr>
            <a:spLocks noGrp="1"/>
          </p:cNvSpPr>
          <p:nvPr>
            <p:ph type="body" sz="quarter" idx="13"/>
          </p:nvPr>
        </p:nvSpPr>
        <p:spPr/>
        <p:txBody>
          <a:bodyPr lIns="91440" tIns="45720" rIns="91440" bIns="45720" anchor="t"/>
          <a:lstStyle/>
          <a:p>
            <a:r>
              <a:rPr lang="es-ES">
                <a:latin typeface="Verdana"/>
                <a:ea typeface="Verdana"/>
              </a:rPr>
              <a:t>Servicios COS</a:t>
            </a:r>
            <a:endParaRPr lang="es-ES"/>
          </a:p>
        </p:txBody>
      </p:sp>
      <p:sp>
        <p:nvSpPr>
          <p:cNvPr id="13" name="Marcador de texto 12">
            <a:extLst>
              <a:ext uri="{FF2B5EF4-FFF2-40B4-BE49-F238E27FC236}">
                <a16:creationId xmlns:a16="http://schemas.microsoft.com/office/drawing/2014/main" id="{FD8979C8-E425-4037-810A-499576C6F926}"/>
              </a:ext>
            </a:extLst>
          </p:cNvPr>
          <p:cNvSpPr>
            <a:spLocks noGrp="1"/>
          </p:cNvSpPr>
          <p:nvPr>
            <p:ph type="body" sz="quarter" idx="18"/>
          </p:nvPr>
        </p:nvSpPr>
        <p:spPr/>
        <p:txBody>
          <a:bodyPr lIns="91440" tIns="45720" rIns="91440" bIns="45720" anchor="t"/>
          <a:lstStyle/>
          <a:p>
            <a:r>
              <a:rPr lang="es-ES">
                <a:latin typeface="Verdana"/>
                <a:ea typeface="Verdana"/>
              </a:rPr>
              <a:t>17 de noviembre 2022</a:t>
            </a:r>
            <a:endParaRPr lang="es-ES"/>
          </a:p>
        </p:txBody>
      </p:sp>
      <p:sp>
        <p:nvSpPr>
          <p:cNvPr id="2" name="Marcador de número de diapositiva 1">
            <a:extLst>
              <a:ext uri="{FF2B5EF4-FFF2-40B4-BE49-F238E27FC236}">
                <a16:creationId xmlns:a16="http://schemas.microsoft.com/office/drawing/2014/main" id="{67B5344C-6392-4C93-B6F9-F684EE5CA62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graphicFrame>
        <p:nvGraphicFramePr>
          <p:cNvPr id="4" name="Diagrama 3">
            <a:extLst>
              <a:ext uri="{FF2B5EF4-FFF2-40B4-BE49-F238E27FC236}">
                <a16:creationId xmlns:a16="http://schemas.microsoft.com/office/drawing/2014/main" id="{8083224A-1493-ABCB-11B3-EBCAAA0A29CE}"/>
              </a:ext>
            </a:extLst>
          </p:cNvPr>
          <p:cNvGraphicFramePr/>
          <p:nvPr>
            <p:extLst>
              <p:ext uri="{D42A27DB-BD31-4B8C-83A1-F6EECF244321}">
                <p14:modId xmlns:p14="http://schemas.microsoft.com/office/powerpoint/2010/main" val="1719143889"/>
              </p:ext>
            </p:extLst>
          </p:nvPr>
        </p:nvGraphicFramePr>
        <p:xfrm>
          <a:off x="1588655" y="97142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08D0082B-33F2-81B0-318E-9DF0711C9732}"/>
              </a:ext>
            </a:extLst>
          </p:cNvPr>
          <p:cNvSpPr txBox="1"/>
          <p:nvPr/>
        </p:nvSpPr>
        <p:spPr>
          <a:xfrm>
            <a:off x="1373660" y="1842723"/>
            <a:ext cx="677108" cy="3676072"/>
          </a:xfrm>
          <a:prstGeom prst="rect">
            <a:avLst/>
          </a:prstGeom>
          <a:noFill/>
        </p:spPr>
        <p:txBody>
          <a:bodyPr vert="vert270" wrap="square" rtlCol="0">
            <a:spAutoFit/>
          </a:bodyPr>
          <a:lstStyle/>
          <a:p>
            <a:r>
              <a:rPr lang="es-ES" sz="3200">
                <a:solidFill>
                  <a:srgbClr val="C00000"/>
                </a:solidFill>
              </a:rPr>
              <a:t>Volúmenes 2022</a:t>
            </a:r>
          </a:p>
        </p:txBody>
      </p:sp>
    </p:spTree>
    <p:extLst>
      <p:ext uri="{BB962C8B-B14F-4D97-AF65-F5344CB8AC3E}">
        <p14:creationId xmlns:p14="http://schemas.microsoft.com/office/powerpoint/2010/main" val="26578476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D6A37BD8-5A60-4ED0-A667-3B5569A264D2}"/>
              </a:ext>
            </a:extLst>
          </p:cNvPr>
          <p:cNvSpPr>
            <a:spLocks noGrp="1"/>
          </p:cNvSpPr>
          <p:nvPr>
            <p:ph type="title"/>
          </p:nvPr>
        </p:nvSpPr>
        <p:spPr/>
        <p:txBody>
          <a:bodyPr/>
          <a:lstStyle/>
          <a:p>
            <a:endParaRPr lang="es-ES"/>
          </a:p>
        </p:txBody>
      </p:sp>
      <p:sp>
        <p:nvSpPr>
          <p:cNvPr id="10" name="Marcador de texto 9">
            <a:extLst>
              <a:ext uri="{FF2B5EF4-FFF2-40B4-BE49-F238E27FC236}">
                <a16:creationId xmlns:a16="http://schemas.microsoft.com/office/drawing/2014/main" id="{15F0AA85-54CB-47BE-93C5-9DC7C5ABDE6C}"/>
              </a:ext>
            </a:extLst>
          </p:cNvPr>
          <p:cNvSpPr>
            <a:spLocks noGrp="1"/>
          </p:cNvSpPr>
          <p:nvPr>
            <p:ph type="body" sz="quarter" idx="23"/>
          </p:nvPr>
        </p:nvSpPr>
        <p:spPr>
          <a:xfrm>
            <a:off x="3435928" y="2482783"/>
            <a:ext cx="5320145" cy="2160588"/>
          </a:xfrm>
        </p:spPr>
        <p:txBody>
          <a:bodyPr/>
          <a:lstStyle/>
          <a:p>
            <a:pPr lvl="0"/>
            <a:r>
              <a:rPr lang="es-ES">
                <a:solidFill>
                  <a:srgbClr val="EDF0F8"/>
                </a:solidFill>
              </a:rPr>
              <a:t>cos@tirea.es</a:t>
            </a:r>
          </a:p>
          <a:p>
            <a:pPr lvl="0"/>
            <a:r>
              <a:rPr lang="es-ES">
                <a:solidFill>
                  <a:srgbClr val="EDF0F8"/>
                </a:solidFill>
              </a:rPr>
              <a:t>Centro Operativo de Servicios</a:t>
            </a:r>
            <a:endParaRPr lang="es-ES"/>
          </a:p>
        </p:txBody>
      </p:sp>
      <p:sp>
        <p:nvSpPr>
          <p:cNvPr id="6" name="Marcador de fecha 5">
            <a:extLst>
              <a:ext uri="{FF2B5EF4-FFF2-40B4-BE49-F238E27FC236}">
                <a16:creationId xmlns:a16="http://schemas.microsoft.com/office/drawing/2014/main" id="{DBF39313-DA26-4C22-9956-95AA4B2B8004}"/>
              </a:ext>
            </a:extLst>
          </p:cNvPr>
          <p:cNvSpPr>
            <a:spLocks noGrp="1"/>
          </p:cNvSpPr>
          <p:nvPr>
            <p:ph type="dt" sz="half" idx="10"/>
          </p:nvPr>
        </p:nvSpPr>
        <p:spPr>
          <a:xfrm>
            <a:off x="158004" y="6614625"/>
            <a:ext cx="1817447" cy="220669"/>
          </a:xfrm>
        </p:spPr>
        <p:txBody>
          <a:bodyPr/>
          <a:lstStyle/>
          <a:p>
            <a:fld id="{0BF81CF8-8475-44EC-B038-F4B13A51A38C}" type="datetime1">
              <a:rPr lang="es-ES" smtClean="0"/>
              <a:pPr/>
              <a:t>15/10/2024</a:t>
            </a:fld>
            <a:endParaRPr lang="es-ES"/>
          </a:p>
        </p:txBody>
      </p:sp>
    </p:spTree>
    <p:extLst>
      <p:ext uri="{BB962C8B-B14F-4D97-AF65-F5344CB8AC3E}">
        <p14:creationId xmlns:p14="http://schemas.microsoft.com/office/powerpoint/2010/main" val="1757834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a:extLst>
              <a:ext uri="{FF2B5EF4-FFF2-40B4-BE49-F238E27FC236}">
                <a16:creationId xmlns:a16="http://schemas.microsoft.com/office/drawing/2014/main" id="{FC2676EC-0B6C-457E-BDDF-FB8DA16CC5FB}"/>
              </a:ext>
            </a:extLst>
          </p:cNvPr>
          <p:cNvSpPr>
            <a:spLocks noGrp="1"/>
          </p:cNvSpPr>
          <p:nvPr>
            <p:ph type="body" sz="quarter" idx="14"/>
          </p:nvPr>
        </p:nvSpPr>
        <p:spPr>
          <a:xfrm>
            <a:off x="515937" y="726746"/>
            <a:ext cx="9415713" cy="474271"/>
          </a:xfrm>
        </p:spPr>
        <p:txBody>
          <a:bodyPr/>
          <a:lstStyle/>
          <a:p>
            <a:r>
              <a:rPr lang="es-ES"/>
              <a:t>Orígenes</a:t>
            </a:r>
          </a:p>
        </p:txBody>
      </p:sp>
      <p:sp>
        <p:nvSpPr>
          <p:cNvPr id="10" name="Marcador de texto 9">
            <a:extLst>
              <a:ext uri="{FF2B5EF4-FFF2-40B4-BE49-F238E27FC236}">
                <a16:creationId xmlns:a16="http://schemas.microsoft.com/office/drawing/2014/main" id="{D3E9D6D5-44AE-4B68-AB16-AC7C596823FA}"/>
              </a:ext>
            </a:extLst>
          </p:cNvPr>
          <p:cNvSpPr>
            <a:spLocks noGrp="1"/>
          </p:cNvSpPr>
          <p:nvPr>
            <p:ph type="body" sz="quarter" idx="13"/>
          </p:nvPr>
        </p:nvSpPr>
        <p:spPr/>
        <p:txBody>
          <a:bodyPr lIns="91440" tIns="45720" rIns="91440" bIns="45720" anchor="t"/>
          <a:lstStyle/>
          <a:p>
            <a:r>
              <a:rPr lang="es-ES">
                <a:latin typeface="Verdana"/>
                <a:ea typeface="Verdana"/>
              </a:rPr>
              <a:t>Servicios COS</a:t>
            </a:r>
            <a:endParaRPr lang="es-ES"/>
          </a:p>
        </p:txBody>
      </p:sp>
      <p:sp>
        <p:nvSpPr>
          <p:cNvPr id="13" name="Marcador de texto 12">
            <a:extLst>
              <a:ext uri="{FF2B5EF4-FFF2-40B4-BE49-F238E27FC236}">
                <a16:creationId xmlns:a16="http://schemas.microsoft.com/office/drawing/2014/main" id="{FD8979C8-E425-4037-810A-499576C6F926}"/>
              </a:ext>
            </a:extLst>
          </p:cNvPr>
          <p:cNvSpPr>
            <a:spLocks noGrp="1"/>
          </p:cNvSpPr>
          <p:nvPr>
            <p:ph type="body" sz="quarter" idx="18"/>
          </p:nvPr>
        </p:nvSpPr>
        <p:spPr/>
        <p:txBody>
          <a:bodyPr lIns="91440" tIns="45720" rIns="91440" bIns="45720" anchor="t"/>
          <a:lstStyle/>
          <a:p>
            <a:r>
              <a:rPr lang="es-ES">
                <a:latin typeface="Verdana"/>
                <a:ea typeface="Verdana"/>
              </a:rPr>
              <a:t>17 de noviembre 2022</a:t>
            </a:r>
            <a:endParaRPr lang="es-ES"/>
          </a:p>
        </p:txBody>
      </p:sp>
      <p:sp>
        <p:nvSpPr>
          <p:cNvPr id="2" name="Marcador de número de diapositiva 1">
            <a:extLst>
              <a:ext uri="{FF2B5EF4-FFF2-40B4-BE49-F238E27FC236}">
                <a16:creationId xmlns:a16="http://schemas.microsoft.com/office/drawing/2014/main" id="{67B5344C-6392-4C93-B6F9-F684EE5CA62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3" name="CuadroTexto 2">
            <a:extLst>
              <a:ext uri="{FF2B5EF4-FFF2-40B4-BE49-F238E27FC236}">
                <a16:creationId xmlns:a16="http://schemas.microsoft.com/office/drawing/2014/main" id="{FD1F0970-8043-D2DA-D413-94E7B8ED58B5}"/>
              </a:ext>
            </a:extLst>
          </p:cNvPr>
          <p:cNvSpPr txBox="1"/>
          <p:nvPr/>
        </p:nvSpPr>
        <p:spPr>
          <a:xfrm>
            <a:off x="1219200" y="1376222"/>
            <a:ext cx="9753600" cy="2677656"/>
          </a:xfrm>
          <a:prstGeom prst="rect">
            <a:avLst/>
          </a:prstGeom>
          <a:noFill/>
        </p:spPr>
        <p:txBody>
          <a:bodyPr wrap="square" rtlCol="0">
            <a:spAutoFit/>
          </a:bodyPr>
          <a:lstStyle/>
          <a:p>
            <a:pPr algn="just"/>
            <a:r>
              <a:rPr lang="es-ES"/>
              <a:t>El COS nació en el año 2009 a partir de un nuevo proceso de negocio propiciado por la entidad AXA que plantea a TIREA la posibilidad de que asuma al gestión de pago de facturas de talleres, de ahí su nombre:</a:t>
            </a:r>
          </a:p>
          <a:p>
            <a:pPr algn="ctr"/>
            <a:endParaRPr lang="es-ES" sz="800"/>
          </a:p>
          <a:p>
            <a:pPr algn="ctr"/>
            <a:r>
              <a:rPr lang="es-ES" sz="2400"/>
              <a:t>C</a:t>
            </a:r>
            <a:r>
              <a:rPr lang="es-ES"/>
              <a:t>entro</a:t>
            </a:r>
            <a:r>
              <a:rPr lang="es-ES" sz="2400"/>
              <a:t> O</a:t>
            </a:r>
            <a:r>
              <a:rPr lang="es-ES"/>
              <a:t>perativo de </a:t>
            </a:r>
            <a:r>
              <a:rPr lang="es-ES" sz="2400"/>
              <a:t>S</a:t>
            </a:r>
            <a:r>
              <a:rPr lang="es-ES"/>
              <a:t>ervicios</a:t>
            </a:r>
          </a:p>
          <a:p>
            <a:pPr algn="just"/>
            <a:endParaRPr lang="es-ES" sz="1000"/>
          </a:p>
          <a:p>
            <a:pPr algn="just"/>
            <a:r>
              <a:rPr lang="es-ES"/>
              <a:t>A la gestión de pagos de AXA le sigue, la digitalización de las facturas de papel y la atención telefónica a los talleres y, al poco tiempo, entidades como ZURICH, LDA, MAPFRE, </a:t>
            </a:r>
            <a:r>
              <a:rPr lang="es-ES" err="1"/>
              <a:t>Verti</a:t>
            </a:r>
            <a:r>
              <a:rPr lang="es-ES"/>
              <a:t>, Caser, Helvetia y Pelayo se suman al conjunto de proyectos que forman el COS, repartido en dos grandes grupos de gestión:</a:t>
            </a:r>
          </a:p>
        </p:txBody>
      </p:sp>
      <p:graphicFrame>
        <p:nvGraphicFramePr>
          <p:cNvPr id="4" name="Diagrama 3">
            <a:extLst>
              <a:ext uri="{FF2B5EF4-FFF2-40B4-BE49-F238E27FC236}">
                <a16:creationId xmlns:a16="http://schemas.microsoft.com/office/drawing/2014/main" id="{F4090758-8189-7B9B-7BBF-5E26B4ED9EE4}"/>
              </a:ext>
            </a:extLst>
          </p:cNvPr>
          <p:cNvGraphicFramePr/>
          <p:nvPr>
            <p:extLst>
              <p:ext uri="{D42A27DB-BD31-4B8C-83A1-F6EECF244321}">
                <p14:modId xmlns:p14="http://schemas.microsoft.com/office/powerpoint/2010/main" val="1617065969"/>
              </p:ext>
            </p:extLst>
          </p:nvPr>
        </p:nvGraphicFramePr>
        <p:xfrm>
          <a:off x="3773055" y="4470402"/>
          <a:ext cx="4645891" cy="17787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19181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a:extLst>
              <a:ext uri="{FF2B5EF4-FFF2-40B4-BE49-F238E27FC236}">
                <a16:creationId xmlns:a16="http://schemas.microsoft.com/office/drawing/2014/main" id="{FC2676EC-0B6C-457E-BDDF-FB8DA16CC5FB}"/>
              </a:ext>
            </a:extLst>
          </p:cNvPr>
          <p:cNvSpPr>
            <a:spLocks noGrp="1"/>
          </p:cNvSpPr>
          <p:nvPr>
            <p:ph type="body" sz="quarter" idx="14"/>
          </p:nvPr>
        </p:nvSpPr>
        <p:spPr>
          <a:xfrm>
            <a:off x="515937" y="726746"/>
            <a:ext cx="9415713" cy="474271"/>
          </a:xfrm>
        </p:spPr>
        <p:txBody>
          <a:bodyPr/>
          <a:lstStyle/>
          <a:p>
            <a:r>
              <a:rPr lang="es-ES"/>
              <a:t>Proyectos BPO </a:t>
            </a:r>
          </a:p>
        </p:txBody>
      </p:sp>
      <p:sp>
        <p:nvSpPr>
          <p:cNvPr id="10" name="Marcador de texto 9">
            <a:extLst>
              <a:ext uri="{FF2B5EF4-FFF2-40B4-BE49-F238E27FC236}">
                <a16:creationId xmlns:a16="http://schemas.microsoft.com/office/drawing/2014/main" id="{D3E9D6D5-44AE-4B68-AB16-AC7C596823FA}"/>
              </a:ext>
            </a:extLst>
          </p:cNvPr>
          <p:cNvSpPr>
            <a:spLocks noGrp="1"/>
          </p:cNvSpPr>
          <p:nvPr>
            <p:ph type="body" sz="quarter" idx="13"/>
          </p:nvPr>
        </p:nvSpPr>
        <p:spPr/>
        <p:txBody>
          <a:bodyPr lIns="91440" tIns="45720" rIns="91440" bIns="45720" anchor="t"/>
          <a:lstStyle/>
          <a:p>
            <a:r>
              <a:rPr lang="es-ES">
                <a:latin typeface="Verdana"/>
                <a:ea typeface="Verdana"/>
              </a:rPr>
              <a:t>Servicios COS</a:t>
            </a:r>
            <a:endParaRPr lang="es-ES"/>
          </a:p>
        </p:txBody>
      </p:sp>
      <p:sp>
        <p:nvSpPr>
          <p:cNvPr id="13" name="Marcador de texto 12">
            <a:extLst>
              <a:ext uri="{FF2B5EF4-FFF2-40B4-BE49-F238E27FC236}">
                <a16:creationId xmlns:a16="http://schemas.microsoft.com/office/drawing/2014/main" id="{FD8979C8-E425-4037-810A-499576C6F926}"/>
              </a:ext>
            </a:extLst>
          </p:cNvPr>
          <p:cNvSpPr>
            <a:spLocks noGrp="1"/>
          </p:cNvSpPr>
          <p:nvPr>
            <p:ph type="body" sz="quarter" idx="18"/>
          </p:nvPr>
        </p:nvSpPr>
        <p:spPr/>
        <p:txBody>
          <a:bodyPr lIns="91440" tIns="45720" rIns="91440" bIns="45720" anchor="t"/>
          <a:lstStyle/>
          <a:p>
            <a:r>
              <a:rPr lang="es-ES">
                <a:latin typeface="Verdana"/>
                <a:ea typeface="Verdana"/>
              </a:rPr>
              <a:t>17 de noviembre 2022</a:t>
            </a:r>
            <a:endParaRPr lang="es-ES"/>
          </a:p>
        </p:txBody>
      </p:sp>
      <p:sp>
        <p:nvSpPr>
          <p:cNvPr id="2" name="Marcador de número de diapositiva 1">
            <a:extLst>
              <a:ext uri="{FF2B5EF4-FFF2-40B4-BE49-F238E27FC236}">
                <a16:creationId xmlns:a16="http://schemas.microsoft.com/office/drawing/2014/main" id="{67B5344C-6392-4C93-B6F9-F684EE5CA62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4" name="CuadroTexto 3">
            <a:extLst>
              <a:ext uri="{FF2B5EF4-FFF2-40B4-BE49-F238E27FC236}">
                <a16:creationId xmlns:a16="http://schemas.microsoft.com/office/drawing/2014/main" id="{11510867-950E-55D3-C560-5B89D139A663}"/>
              </a:ext>
            </a:extLst>
          </p:cNvPr>
          <p:cNvSpPr txBox="1"/>
          <p:nvPr/>
        </p:nvSpPr>
        <p:spPr>
          <a:xfrm>
            <a:off x="895927" y="1727200"/>
            <a:ext cx="9799782" cy="3693319"/>
          </a:xfrm>
          <a:prstGeom prst="rect">
            <a:avLst/>
          </a:prstGeom>
          <a:noFill/>
        </p:spPr>
        <p:txBody>
          <a:bodyPr wrap="square" rtlCol="0">
            <a:spAutoFit/>
          </a:bodyPr>
          <a:lstStyle/>
          <a:p>
            <a:pPr algn="ctr"/>
            <a:r>
              <a:rPr lang="es-ES"/>
              <a:t>Business Process Outsourcing: BPO</a:t>
            </a:r>
          </a:p>
          <a:p>
            <a:endParaRPr lang="es-ES"/>
          </a:p>
          <a:p>
            <a:pPr algn="just"/>
            <a:r>
              <a:rPr lang="es-ES"/>
              <a:t>Consiste en la externalización de procesos de Negocio a través de una empresa externa:  </a:t>
            </a:r>
          </a:p>
          <a:p>
            <a:pPr algn="just"/>
            <a:endParaRPr lang="es-ES"/>
          </a:p>
          <a:p>
            <a:pPr algn="just"/>
            <a:r>
              <a:rPr lang="es-ES"/>
              <a:t>Ventajas:</a:t>
            </a:r>
          </a:p>
          <a:p>
            <a:pPr algn="just"/>
            <a:endParaRPr lang="es-ES"/>
          </a:p>
          <a:p>
            <a:pPr marL="742950" lvl="1" indent="-285750" algn="just">
              <a:buClr>
                <a:srgbClr val="C00000"/>
              </a:buClr>
              <a:buFont typeface="Wingdings" panose="05000000000000000000" pitchFamily="2" charset="2"/>
              <a:buChar char="q"/>
            </a:pPr>
            <a:r>
              <a:rPr lang="es-ES"/>
              <a:t>Reducción de costes</a:t>
            </a:r>
          </a:p>
          <a:p>
            <a:pPr marL="742950" lvl="1" indent="-285750" algn="just">
              <a:buClr>
                <a:srgbClr val="C00000"/>
              </a:buClr>
              <a:buFont typeface="Wingdings" panose="05000000000000000000" pitchFamily="2" charset="2"/>
              <a:buChar char="q"/>
            </a:pPr>
            <a:r>
              <a:rPr lang="es-ES"/>
              <a:t>Mejoras en la productividad</a:t>
            </a:r>
          </a:p>
          <a:p>
            <a:pPr marL="742950" lvl="1" indent="-285750" algn="just">
              <a:buClr>
                <a:srgbClr val="C00000"/>
              </a:buClr>
              <a:buFont typeface="Wingdings" panose="05000000000000000000" pitchFamily="2" charset="2"/>
              <a:buChar char="q"/>
            </a:pPr>
            <a:r>
              <a:rPr lang="es-ES"/>
              <a:t>Permite a la empresa que externaliza una focalización en su Core Business</a:t>
            </a:r>
          </a:p>
          <a:p>
            <a:pPr marL="742950" lvl="1" indent="-285750" algn="just">
              <a:buClr>
                <a:srgbClr val="C00000"/>
              </a:buClr>
              <a:buFont typeface="Wingdings" panose="05000000000000000000" pitchFamily="2" charset="2"/>
              <a:buChar char="q"/>
            </a:pPr>
            <a:r>
              <a:rPr lang="es-ES"/>
              <a:t>Mayor flexibilidad y adaptación en situaciones de aumento de carga de trabajo</a:t>
            </a:r>
          </a:p>
          <a:p>
            <a:pPr algn="just"/>
            <a:endParaRPr lang="es-ES"/>
          </a:p>
        </p:txBody>
      </p:sp>
    </p:spTree>
    <p:extLst>
      <p:ext uri="{BB962C8B-B14F-4D97-AF65-F5344CB8AC3E}">
        <p14:creationId xmlns:p14="http://schemas.microsoft.com/office/powerpoint/2010/main" val="4027721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a:extLst>
              <a:ext uri="{FF2B5EF4-FFF2-40B4-BE49-F238E27FC236}">
                <a16:creationId xmlns:a16="http://schemas.microsoft.com/office/drawing/2014/main" id="{FC2676EC-0B6C-457E-BDDF-FB8DA16CC5FB}"/>
              </a:ext>
            </a:extLst>
          </p:cNvPr>
          <p:cNvSpPr>
            <a:spLocks noGrp="1"/>
          </p:cNvSpPr>
          <p:nvPr>
            <p:ph type="body" sz="quarter" idx="14"/>
          </p:nvPr>
        </p:nvSpPr>
        <p:spPr>
          <a:xfrm>
            <a:off x="515937" y="726746"/>
            <a:ext cx="9415713" cy="474271"/>
          </a:xfrm>
        </p:spPr>
        <p:txBody>
          <a:bodyPr/>
          <a:lstStyle/>
          <a:p>
            <a:r>
              <a:rPr lang="es-ES"/>
              <a:t>Proyectos BPO </a:t>
            </a:r>
          </a:p>
        </p:txBody>
      </p:sp>
      <p:sp>
        <p:nvSpPr>
          <p:cNvPr id="10" name="Marcador de texto 9">
            <a:extLst>
              <a:ext uri="{FF2B5EF4-FFF2-40B4-BE49-F238E27FC236}">
                <a16:creationId xmlns:a16="http://schemas.microsoft.com/office/drawing/2014/main" id="{D3E9D6D5-44AE-4B68-AB16-AC7C596823FA}"/>
              </a:ext>
            </a:extLst>
          </p:cNvPr>
          <p:cNvSpPr>
            <a:spLocks noGrp="1"/>
          </p:cNvSpPr>
          <p:nvPr>
            <p:ph type="body" sz="quarter" idx="13"/>
          </p:nvPr>
        </p:nvSpPr>
        <p:spPr/>
        <p:txBody>
          <a:bodyPr lIns="91440" tIns="45720" rIns="91440" bIns="45720" anchor="t"/>
          <a:lstStyle/>
          <a:p>
            <a:r>
              <a:rPr lang="es-ES">
                <a:latin typeface="Verdana"/>
                <a:ea typeface="Verdana"/>
              </a:rPr>
              <a:t>Servicios COS</a:t>
            </a:r>
            <a:endParaRPr lang="es-ES"/>
          </a:p>
        </p:txBody>
      </p:sp>
      <p:sp>
        <p:nvSpPr>
          <p:cNvPr id="13" name="Marcador de texto 12">
            <a:extLst>
              <a:ext uri="{FF2B5EF4-FFF2-40B4-BE49-F238E27FC236}">
                <a16:creationId xmlns:a16="http://schemas.microsoft.com/office/drawing/2014/main" id="{FD8979C8-E425-4037-810A-499576C6F926}"/>
              </a:ext>
            </a:extLst>
          </p:cNvPr>
          <p:cNvSpPr>
            <a:spLocks noGrp="1"/>
          </p:cNvSpPr>
          <p:nvPr>
            <p:ph type="body" sz="quarter" idx="18"/>
          </p:nvPr>
        </p:nvSpPr>
        <p:spPr/>
        <p:txBody>
          <a:bodyPr lIns="91440" tIns="45720" rIns="91440" bIns="45720" anchor="t"/>
          <a:lstStyle/>
          <a:p>
            <a:r>
              <a:rPr lang="es-ES">
                <a:latin typeface="Verdana"/>
                <a:ea typeface="Verdana"/>
              </a:rPr>
              <a:t>17 de noviembre 2022</a:t>
            </a:r>
            <a:endParaRPr lang="es-ES"/>
          </a:p>
        </p:txBody>
      </p:sp>
      <p:sp>
        <p:nvSpPr>
          <p:cNvPr id="2" name="Marcador de número de diapositiva 1">
            <a:extLst>
              <a:ext uri="{FF2B5EF4-FFF2-40B4-BE49-F238E27FC236}">
                <a16:creationId xmlns:a16="http://schemas.microsoft.com/office/drawing/2014/main" id="{67B5344C-6392-4C93-B6F9-F684EE5CA62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3" name="CuadroTexto 2">
            <a:extLst>
              <a:ext uri="{FF2B5EF4-FFF2-40B4-BE49-F238E27FC236}">
                <a16:creationId xmlns:a16="http://schemas.microsoft.com/office/drawing/2014/main" id="{74BC82FF-1A9F-EFCE-4ED4-9CD42275B786}"/>
              </a:ext>
            </a:extLst>
          </p:cNvPr>
          <p:cNvSpPr txBox="1"/>
          <p:nvPr/>
        </p:nvSpPr>
        <p:spPr>
          <a:xfrm>
            <a:off x="2803237" y="1496291"/>
            <a:ext cx="6585527" cy="369332"/>
          </a:xfrm>
          <a:prstGeom prst="rect">
            <a:avLst/>
          </a:prstGeom>
          <a:noFill/>
        </p:spPr>
        <p:txBody>
          <a:bodyPr wrap="square" rtlCol="0">
            <a:spAutoFit/>
          </a:bodyPr>
          <a:lstStyle/>
          <a:p>
            <a:r>
              <a:rPr lang="es-ES"/>
              <a:t>Gestiones que se desarrollan en la parte BPO del COS:</a:t>
            </a:r>
          </a:p>
        </p:txBody>
      </p:sp>
      <p:pic>
        <p:nvPicPr>
          <p:cNvPr id="6" name="Imagen 5" descr="Interfaz de usuario gráfica, Aplicación&#10;&#10;Descripción generada automáticamente">
            <a:extLst>
              <a:ext uri="{FF2B5EF4-FFF2-40B4-BE49-F238E27FC236}">
                <a16:creationId xmlns:a16="http://schemas.microsoft.com/office/drawing/2014/main" id="{17F2267E-70ED-4C05-8871-1F99DE33C728}"/>
              </a:ext>
            </a:extLst>
          </p:cNvPr>
          <p:cNvPicPr>
            <a:picLocks noChangeAspect="1"/>
          </p:cNvPicPr>
          <p:nvPr/>
        </p:nvPicPr>
        <p:blipFill rotWithShape="1">
          <a:blip r:embed="rId3">
            <a:extLst>
              <a:ext uri="{28A0092B-C50C-407E-A947-70E740481C1C}">
                <a14:useLocalDpi xmlns:a14="http://schemas.microsoft.com/office/drawing/2010/main" val="0"/>
              </a:ext>
            </a:extLst>
          </a:blip>
          <a:srcRect l="12327" t="-2894" r="15575" b="-1"/>
          <a:stretch/>
        </p:blipFill>
        <p:spPr>
          <a:xfrm>
            <a:off x="923558" y="2308468"/>
            <a:ext cx="1135236" cy="898887"/>
          </a:xfrm>
          <a:prstGeom prst="rect">
            <a:avLst/>
          </a:prstGeom>
        </p:spPr>
      </p:pic>
      <p:sp>
        <p:nvSpPr>
          <p:cNvPr id="7" name="CuadroTexto 6">
            <a:extLst>
              <a:ext uri="{FF2B5EF4-FFF2-40B4-BE49-F238E27FC236}">
                <a16:creationId xmlns:a16="http://schemas.microsoft.com/office/drawing/2014/main" id="{5C6292DF-750C-B98B-76BD-9BF4E25F5C51}"/>
              </a:ext>
            </a:extLst>
          </p:cNvPr>
          <p:cNvSpPr txBox="1"/>
          <p:nvPr/>
        </p:nvSpPr>
        <p:spPr>
          <a:xfrm>
            <a:off x="2946399" y="2006066"/>
            <a:ext cx="7601527" cy="1477328"/>
          </a:xfrm>
          <a:prstGeom prst="rect">
            <a:avLst/>
          </a:prstGeom>
          <a:noFill/>
        </p:spPr>
        <p:txBody>
          <a:bodyPr wrap="square" rtlCol="0">
            <a:spAutoFit/>
          </a:bodyPr>
          <a:lstStyle/>
          <a:p>
            <a:pPr marL="285750" indent="-285750" algn="just">
              <a:buFont typeface="Wingdings" panose="05000000000000000000" pitchFamily="2" charset="2"/>
              <a:buChar char="Ø"/>
            </a:pPr>
            <a:r>
              <a:rPr lang="es-ES"/>
              <a:t>Digitalización de facturas de talleres con software homologado por la Agencia Tributaria que permite la destrucción del papel</a:t>
            </a:r>
          </a:p>
          <a:p>
            <a:pPr marL="285750" indent="-285750" algn="just">
              <a:buFont typeface="Wingdings" panose="05000000000000000000" pitchFamily="2" charset="2"/>
              <a:buChar char="Ø"/>
            </a:pPr>
            <a:endParaRPr lang="es-ES"/>
          </a:p>
          <a:p>
            <a:pPr marL="285750" indent="-285750" algn="just">
              <a:buFont typeface="Wingdings" panose="05000000000000000000" pitchFamily="2" charset="2"/>
              <a:buChar char="Ø"/>
            </a:pPr>
            <a:r>
              <a:rPr lang="es-ES"/>
              <a:t>Digitalización de facturas hospitalarias de             (FHS)       </a:t>
            </a:r>
          </a:p>
        </p:txBody>
      </p:sp>
      <p:pic>
        <p:nvPicPr>
          <p:cNvPr id="4" name="Imagen 3" descr="Imagen que contiene imágenes prediseñadas&#10;&#10;Descripción generada con confianza muy alta">
            <a:extLst>
              <a:ext uri="{FF2B5EF4-FFF2-40B4-BE49-F238E27FC236}">
                <a16:creationId xmlns:a16="http://schemas.microsoft.com/office/drawing/2014/main" id="{6EBDDDE1-DA3A-8AB2-D8C9-C4E2E5E6C0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8128" y="3207355"/>
            <a:ext cx="806564" cy="232552"/>
          </a:xfrm>
          <a:prstGeom prst="rect">
            <a:avLst/>
          </a:prstGeom>
        </p:spPr>
      </p:pic>
      <p:sp>
        <p:nvSpPr>
          <p:cNvPr id="5" name="CuadroTexto 4">
            <a:extLst>
              <a:ext uri="{FF2B5EF4-FFF2-40B4-BE49-F238E27FC236}">
                <a16:creationId xmlns:a16="http://schemas.microsoft.com/office/drawing/2014/main" id="{9EC75E74-A3C8-4343-50DF-B5162EBA3107}"/>
              </a:ext>
            </a:extLst>
          </p:cNvPr>
          <p:cNvSpPr txBox="1"/>
          <p:nvPr/>
        </p:nvSpPr>
        <p:spPr>
          <a:xfrm>
            <a:off x="2946399" y="4044543"/>
            <a:ext cx="6197599" cy="369332"/>
          </a:xfrm>
          <a:prstGeom prst="rect">
            <a:avLst/>
          </a:prstGeom>
          <a:noFill/>
        </p:spPr>
        <p:txBody>
          <a:bodyPr wrap="square" rtlCol="0">
            <a:spAutoFit/>
          </a:bodyPr>
          <a:lstStyle/>
          <a:p>
            <a:pPr marL="285750" indent="-285750" algn="just">
              <a:buFont typeface="Wingdings" panose="05000000000000000000" pitchFamily="2" charset="2"/>
              <a:buChar char="Ø"/>
            </a:pPr>
            <a:r>
              <a:rPr lang="es-ES"/>
              <a:t>Gestión de la factura</a:t>
            </a:r>
          </a:p>
        </p:txBody>
      </p:sp>
      <p:pic>
        <p:nvPicPr>
          <p:cNvPr id="8" name="Picture 2" descr="Factura de computadora Imágenes recortadas de stock - Alamy">
            <a:extLst>
              <a:ext uri="{FF2B5EF4-FFF2-40B4-BE49-F238E27FC236}">
                <a16:creationId xmlns:a16="http://schemas.microsoft.com/office/drawing/2014/main" id="{BF7CF392-9E6D-C1ED-B930-A6A3188DF4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558" y="3737722"/>
            <a:ext cx="1135236" cy="9460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BE26A3C0-CB80-F8D0-A303-361EF25581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3558" y="5101858"/>
            <a:ext cx="1398269" cy="898887"/>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D79D159E-9B92-CBB0-AD98-63D1AFDA7650}"/>
              </a:ext>
            </a:extLst>
          </p:cNvPr>
          <p:cNvSpPr txBox="1"/>
          <p:nvPr/>
        </p:nvSpPr>
        <p:spPr>
          <a:xfrm>
            <a:off x="2946399" y="5352593"/>
            <a:ext cx="6197599" cy="369332"/>
          </a:xfrm>
          <a:prstGeom prst="rect">
            <a:avLst/>
          </a:prstGeom>
          <a:noFill/>
        </p:spPr>
        <p:txBody>
          <a:bodyPr wrap="square" rtlCol="0">
            <a:spAutoFit/>
          </a:bodyPr>
          <a:lstStyle/>
          <a:p>
            <a:pPr marL="285750" indent="-285750" algn="just">
              <a:buFont typeface="Wingdings" panose="05000000000000000000" pitchFamily="2" charset="2"/>
              <a:buChar char="Ø"/>
            </a:pPr>
            <a:r>
              <a:rPr lang="es-ES"/>
              <a:t>Tramitación de siniestros de tipo convencional</a:t>
            </a:r>
          </a:p>
        </p:txBody>
      </p:sp>
    </p:spTree>
    <p:extLst>
      <p:ext uri="{BB962C8B-B14F-4D97-AF65-F5344CB8AC3E}">
        <p14:creationId xmlns:p14="http://schemas.microsoft.com/office/powerpoint/2010/main" val="712499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a:extLst>
              <a:ext uri="{FF2B5EF4-FFF2-40B4-BE49-F238E27FC236}">
                <a16:creationId xmlns:a16="http://schemas.microsoft.com/office/drawing/2014/main" id="{FC2676EC-0B6C-457E-BDDF-FB8DA16CC5FB}"/>
              </a:ext>
            </a:extLst>
          </p:cNvPr>
          <p:cNvSpPr>
            <a:spLocks noGrp="1"/>
          </p:cNvSpPr>
          <p:nvPr>
            <p:ph type="body" sz="quarter" idx="14"/>
          </p:nvPr>
        </p:nvSpPr>
        <p:spPr>
          <a:xfrm>
            <a:off x="515937" y="726746"/>
            <a:ext cx="9415713" cy="474271"/>
          </a:xfrm>
        </p:spPr>
        <p:txBody>
          <a:bodyPr/>
          <a:lstStyle/>
          <a:p>
            <a:r>
              <a:rPr lang="es-ES"/>
              <a:t>Proyectos BPO </a:t>
            </a:r>
          </a:p>
        </p:txBody>
      </p:sp>
      <p:sp>
        <p:nvSpPr>
          <p:cNvPr id="10" name="Marcador de texto 9">
            <a:extLst>
              <a:ext uri="{FF2B5EF4-FFF2-40B4-BE49-F238E27FC236}">
                <a16:creationId xmlns:a16="http://schemas.microsoft.com/office/drawing/2014/main" id="{D3E9D6D5-44AE-4B68-AB16-AC7C596823FA}"/>
              </a:ext>
            </a:extLst>
          </p:cNvPr>
          <p:cNvSpPr>
            <a:spLocks noGrp="1"/>
          </p:cNvSpPr>
          <p:nvPr>
            <p:ph type="body" sz="quarter" idx="13"/>
          </p:nvPr>
        </p:nvSpPr>
        <p:spPr/>
        <p:txBody>
          <a:bodyPr lIns="91440" tIns="45720" rIns="91440" bIns="45720" anchor="t"/>
          <a:lstStyle/>
          <a:p>
            <a:r>
              <a:rPr lang="es-ES">
                <a:latin typeface="Verdana"/>
                <a:ea typeface="Verdana"/>
              </a:rPr>
              <a:t>Servicios COS</a:t>
            </a:r>
            <a:endParaRPr lang="es-ES"/>
          </a:p>
        </p:txBody>
      </p:sp>
      <p:sp>
        <p:nvSpPr>
          <p:cNvPr id="13" name="Marcador de texto 12">
            <a:extLst>
              <a:ext uri="{FF2B5EF4-FFF2-40B4-BE49-F238E27FC236}">
                <a16:creationId xmlns:a16="http://schemas.microsoft.com/office/drawing/2014/main" id="{FD8979C8-E425-4037-810A-499576C6F926}"/>
              </a:ext>
            </a:extLst>
          </p:cNvPr>
          <p:cNvSpPr>
            <a:spLocks noGrp="1"/>
          </p:cNvSpPr>
          <p:nvPr>
            <p:ph type="body" sz="quarter" idx="18"/>
          </p:nvPr>
        </p:nvSpPr>
        <p:spPr/>
        <p:txBody>
          <a:bodyPr lIns="91440" tIns="45720" rIns="91440" bIns="45720" anchor="t"/>
          <a:lstStyle/>
          <a:p>
            <a:r>
              <a:rPr lang="es-ES">
                <a:latin typeface="Verdana"/>
                <a:ea typeface="Verdana"/>
              </a:rPr>
              <a:t>17 de noviembre 2022</a:t>
            </a:r>
            <a:endParaRPr lang="es-ES"/>
          </a:p>
        </p:txBody>
      </p:sp>
      <p:sp>
        <p:nvSpPr>
          <p:cNvPr id="2" name="Marcador de número de diapositiva 1">
            <a:extLst>
              <a:ext uri="{FF2B5EF4-FFF2-40B4-BE49-F238E27FC236}">
                <a16:creationId xmlns:a16="http://schemas.microsoft.com/office/drawing/2014/main" id="{67B5344C-6392-4C93-B6F9-F684EE5CA62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3" name="CuadroTexto 2">
            <a:extLst>
              <a:ext uri="{FF2B5EF4-FFF2-40B4-BE49-F238E27FC236}">
                <a16:creationId xmlns:a16="http://schemas.microsoft.com/office/drawing/2014/main" id="{B0DE43FC-60CA-F3A4-F42F-211F62D4BECE}"/>
              </a:ext>
            </a:extLst>
          </p:cNvPr>
          <p:cNvSpPr txBox="1"/>
          <p:nvPr/>
        </p:nvSpPr>
        <p:spPr>
          <a:xfrm>
            <a:off x="3537536" y="1978057"/>
            <a:ext cx="6197599" cy="369332"/>
          </a:xfrm>
          <a:prstGeom prst="rect">
            <a:avLst/>
          </a:prstGeom>
          <a:noFill/>
        </p:spPr>
        <p:txBody>
          <a:bodyPr wrap="square" rtlCol="0">
            <a:spAutoFit/>
          </a:bodyPr>
          <a:lstStyle/>
          <a:p>
            <a:pPr marL="285750" indent="-285750" algn="just">
              <a:buFont typeface="Wingdings" panose="05000000000000000000" pitchFamily="2" charset="2"/>
              <a:buChar char="Ø"/>
            </a:pPr>
            <a:r>
              <a:rPr lang="es-ES"/>
              <a:t>Gestión documental</a:t>
            </a:r>
          </a:p>
        </p:txBody>
      </p:sp>
      <p:sp>
        <p:nvSpPr>
          <p:cNvPr id="4" name="CuadroTexto 3">
            <a:extLst>
              <a:ext uri="{FF2B5EF4-FFF2-40B4-BE49-F238E27FC236}">
                <a16:creationId xmlns:a16="http://schemas.microsoft.com/office/drawing/2014/main" id="{42414FAE-294A-2F58-3A42-F775EDB199A0}"/>
              </a:ext>
            </a:extLst>
          </p:cNvPr>
          <p:cNvSpPr txBox="1"/>
          <p:nvPr/>
        </p:nvSpPr>
        <p:spPr>
          <a:xfrm>
            <a:off x="3537536" y="3557036"/>
            <a:ext cx="6197599" cy="369332"/>
          </a:xfrm>
          <a:prstGeom prst="rect">
            <a:avLst/>
          </a:prstGeom>
          <a:noFill/>
        </p:spPr>
        <p:txBody>
          <a:bodyPr wrap="square" rtlCol="0">
            <a:spAutoFit/>
          </a:bodyPr>
          <a:lstStyle/>
          <a:p>
            <a:pPr marL="285750" indent="-285750" algn="just">
              <a:buFont typeface="Wingdings" panose="05000000000000000000" pitchFamily="2" charset="2"/>
              <a:buChar char="Ø"/>
            </a:pPr>
            <a:r>
              <a:rPr lang="es-ES"/>
              <a:t>Pago de minutas de profesionales y Flotas</a:t>
            </a:r>
          </a:p>
        </p:txBody>
      </p:sp>
      <p:pic>
        <p:nvPicPr>
          <p:cNvPr id="2052" name="Picture 4" descr="Modelo de facturas para abogados gratis para descargar - Plantilla Factura">
            <a:extLst>
              <a:ext uri="{FF2B5EF4-FFF2-40B4-BE49-F238E27FC236}">
                <a16:creationId xmlns:a16="http://schemas.microsoft.com/office/drawing/2014/main" id="{2784D6CB-C064-0A16-4208-5A935C7A930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741" b="15220"/>
          <a:stretch/>
        </p:blipFill>
        <p:spPr bwMode="auto">
          <a:xfrm>
            <a:off x="1463088" y="3028932"/>
            <a:ext cx="1290752" cy="160057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descr="Interfaz de usuario gráfica, Diagrama, Texto&#10;&#10;Descripción generada automáticamente">
            <a:extLst>
              <a:ext uri="{FF2B5EF4-FFF2-40B4-BE49-F238E27FC236}">
                <a16:creationId xmlns:a16="http://schemas.microsoft.com/office/drawing/2014/main" id="{8E27E6BC-29A7-18D3-A244-E26BE06E1E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185" y="4912783"/>
            <a:ext cx="1775920" cy="1330226"/>
          </a:xfrm>
          <a:prstGeom prst="rect">
            <a:avLst/>
          </a:prstGeom>
        </p:spPr>
      </p:pic>
      <p:sp>
        <p:nvSpPr>
          <p:cNvPr id="6" name="Rectángulo 5">
            <a:extLst>
              <a:ext uri="{FF2B5EF4-FFF2-40B4-BE49-F238E27FC236}">
                <a16:creationId xmlns:a16="http://schemas.microsoft.com/office/drawing/2014/main" id="{1CB586F7-CE92-A6C6-63D9-113B8A3EE7D0}"/>
              </a:ext>
            </a:extLst>
          </p:cNvPr>
          <p:cNvSpPr/>
          <p:nvPr/>
        </p:nvSpPr>
        <p:spPr>
          <a:xfrm>
            <a:off x="1335184" y="6007750"/>
            <a:ext cx="2031129" cy="4705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EF07C915-60D5-01FB-03E2-45A720B839B9}"/>
              </a:ext>
            </a:extLst>
          </p:cNvPr>
          <p:cNvSpPr txBox="1"/>
          <p:nvPr/>
        </p:nvSpPr>
        <p:spPr>
          <a:xfrm>
            <a:off x="3537536" y="5283798"/>
            <a:ext cx="6197599" cy="369332"/>
          </a:xfrm>
          <a:prstGeom prst="rect">
            <a:avLst/>
          </a:prstGeom>
          <a:noFill/>
        </p:spPr>
        <p:txBody>
          <a:bodyPr wrap="square" rtlCol="0">
            <a:spAutoFit/>
          </a:bodyPr>
          <a:lstStyle/>
          <a:p>
            <a:pPr marL="285750" indent="-285750" algn="just">
              <a:buFont typeface="Wingdings" panose="05000000000000000000" pitchFamily="2" charset="2"/>
              <a:buChar char="Ø"/>
            </a:pPr>
            <a:r>
              <a:rPr lang="es-ES"/>
              <a:t>Gestión de embargos</a:t>
            </a:r>
          </a:p>
        </p:txBody>
      </p:sp>
      <p:pic>
        <p:nvPicPr>
          <p:cNvPr id="14" name="Imagen 13">
            <a:extLst>
              <a:ext uri="{FF2B5EF4-FFF2-40B4-BE49-F238E27FC236}">
                <a16:creationId xmlns:a16="http://schemas.microsoft.com/office/drawing/2014/main" id="{D620F9E8-A669-36AC-972E-37DA3D9FEAF6}"/>
              </a:ext>
            </a:extLst>
          </p:cNvPr>
          <p:cNvPicPr>
            <a:picLocks noChangeAspect="1"/>
          </p:cNvPicPr>
          <p:nvPr/>
        </p:nvPicPr>
        <p:blipFill>
          <a:blip r:embed="rId5"/>
          <a:stretch>
            <a:fillRect/>
          </a:stretch>
        </p:blipFill>
        <p:spPr>
          <a:xfrm>
            <a:off x="1335184" y="1505239"/>
            <a:ext cx="1546561" cy="1330226"/>
          </a:xfrm>
          <a:prstGeom prst="rect">
            <a:avLst/>
          </a:prstGeom>
        </p:spPr>
      </p:pic>
    </p:spTree>
    <p:extLst>
      <p:ext uri="{BB962C8B-B14F-4D97-AF65-F5344CB8AC3E}">
        <p14:creationId xmlns:p14="http://schemas.microsoft.com/office/powerpoint/2010/main" val="944740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a:extLst>
              <a:ext uri="{FF2B5EF4-FFF2-40B4-BE49-F238E27FC236}">
                <a16:creationId xmlns:a16="http://schemas.microsoft.com/office/drawing/2014/main" id="{FC2676EC-0B6C-457E-BDDF-FB8DA16CC5FB}"/>
              </a:ext>
            </a:extLst>
          </p:cNvPr>
          <p:cNvSpPr>
            <a:spLocks noGrp="1"/>
          </p:cNvSpPr>
          <p:nvPr>
            <p:ph type="body" sz="quarter" idx="14"/>
          </p:nvPr>
        </p:nvSpPr>
        <p:spPr>
          <a:xfrm>
            <a:off x="515937" y="726746"/>
            <a:ext cx="9415713" cy="474271"/>
          </a:xfrm>
        </p:spPr>
        <p:txBody>
          <a:bodyPr/>
          <a:lstStyle/>
          <a:p>
            <a:r>
              <a:rPr lang="es-ES"/>
              <a:t>Proyectos BPO </a:t>
            </a:r>
          </a:p>
        </p:txBody>
      </p:sp>
      <p:sp>
        <p:nvSpPr>
          <p:cNvPr id="10" name="Marcador de texto 9">
            <a:extLst>
              <a:ext uri="{FF2B5EF4-FFF2-40B4-BE49-F238E27FC236}">
                <a16:creationId xmlns:a16="http://schemas.microsoft.com/office/drawing/2014/main" id="{D3E9D6D5-44AE-4B68-AB16-AC7C596823FA}"/>
              </a:ext>
            </a:extLst>
          </p:cNvPr>
          <p:cNvSpPr>
            <a:spLocks noGrp="1"/>
          </p:cNvSpPr>
          <p:nvPr>
            <p:ph type="body" sz="quarter" idx="13"/>
          </p:nvPr>
        </p:nvSpPr>
        <p:spPr/>
        <p:txBody>
          <a:bodyPr lIns="91440" tIns="45720" rIns="91440" bIns="45720" anchor="t"/>
          <a:lstStyle/>
          <a:p>
            <a:r>
              <a:rPr lang="es-ES">
                <a:latin typeface="Verdana"/>
                <a:ea typeface="Verdana"/>
              </a:rPr>
              <a:t>Servicios COS</a:t>
            </a:r>
            <a:endParaRPr lang="es-ES"/>
          </a:p>
        </p:txBody>
      </p:sp>
      <p:sp>
        <p:nvSpPr>
          <p:cNvPr id="13" name="Marcador de texto 12">
            <a:extLst>
              <a:ext uri="{FF2B5EF4-FFF2-40B4-BE49-F238E27FC236}">
                <a16:creationId xmlns:a16="http://schemas.microsoft.com/office/drawing/2014/main" id="{FD8979C8-E425-4037-810A-499576C6F926}"/>
              </a:ext>
            </a:extLst>
          </p:cNvPr>
          <p:cNvSpPr>
            <a:spLocks noGrp="1"/>
          </p:cNvSpPr>
          <p:nvPr>
            <p:ph type="body" sz="quarter" idx="18"/>
          </p:nvPr>
        </p:nvSpPr>
        <p:spPr/>
        <p:txBody>
          <a:bodyPr lIns="91440" tIns="45720" rIns="91440" bIns="45720" anchor="t"/>
          <a:lstStyle/>
          <a:p>
            <a:r>
              <a:rPr lang="es-ES">
                <a:latin typeface="Verdana"/>
                <a:ea typeface="Verdana"/>
              </a:rPr>
              <a:t>17 de noviembre 2022</a:t>
            </a:r>
            <a:endParaRPr lang="es-ES"/>
          </a:p>
        </p:txBody>
      </p:sp>
      <p:sp>
        <p:nvSpPr>
          <p:cNvPr id="2" name="Marcador de número de diapositiva 1">
            <a:extLst>
              <a:ext uri="{FF2B5EF4-FFF2-40B4-BE49-F238E27FC236}">
                <a16:creationId xmlns:a16="http://schemas.microsoft.com/office/drawing/2014/main" id="{67B5344C-6392-4C93-B6F9-F684EE5CA62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3" name="CuadroTexto 2">
            <a:extLst>
              <a:ext uri="{FF2B5EF4-FFF2-40B4-BE49-F238E27FC236}">
                <a16:creationId xmlns:a16="http://schemas.microsoft.com/office/drawing/2014/main" id="{B0DE43FC-60CA-F3A4-F42F-211F62D4BECE}"/>
              </a:ext>
            </a:extLst>
          </p:cNvPr>
          <p:cNvSpPr txBox="1"/>
          <p:nvPr/>
        </p:nvSpPr>
        <p:spPr>
          <a:xfrm>
            <a:off x="4073236" y="2356456"/>
            <a:ext cx="6197599" cy="646331"/>
          </a:xfrm>
          <a:prstGeom prst="rect">
            <a:avLst/>
          </a:prstGeom>
          <a:noFill/>
        </p:spPr>
        <p:txBody>
          <a:bodyPr wrap="square" rtlCol="0">
            <a:spAutoFit/>
          </a:bodyPr>
          <a:lstStyle/>
          <a:p>
            <a:pPr marL="285750" indent="-285750" algn="just">
              <a:buFont typeface="Wingdings" panose="05000000000000000000" pitchFamily="2" charset="2"/>
              <a:buChar char="Ø"/>
            </a:pPr>
            <a:r>
              <a:rPr lang="es-ES"/>
              <a:t>Gestión de siniestros convenio CAS (Convenio Asistencia Sanitaria), GCS y FAM</a:t>
            </a:r>
          </a:p>
        </p:txBody>
      </p:sp>
      <p:pic>
        <p:nvPicPr>
          <p:cNvPr id="3074" name="Picture 2" descr="Hospital, hospital medicina de dibujos animados, hospital s, historietas,  rectángulo, odontología png | PNGWing">
            <a:extLst>
              <a:ext uri="{FF2B5EF4-FFF2-40B4-BE49-F238E27FC236}">
                <a16:creationId xmlns:a16="http://schemas.microsoft.com/office/drawing/2014/main" id="{701AD5F4-CF2F-82E1-1249-9F3FA0B616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552" y="1797741"/>
            <a:ext cx="2223919" cy="1853266"/>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a:extLst>
              <a:ext uri="{FF2B5EF4-FFF2-40B4-BE49-F238E27FC236}">
                <a16:creationId xmlns:a16="http://schemas.microsoft.com/office/drawing/2014/main" id="{686D4EBC-EDE1-14B9-2AE2-5FED8A25814D}"/>
              </a:ext>
            </a:extLst>
          </p:cNvPr>
          <p:cNvSpPr/>
          <p:nvPr/>
        </p:nvSpPr>
        <p:spPr>
          <a:xfrm>
            <a:off x="1136342" y="5450889"/>
            <a:ext cx="2031129" cy="4705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54F36B5B-0FAB-CA4F-B1B5-6B904EA95E49}"/>
              </a:ext>
            </a:extLst>
          </p:cNvPr>
          <p:cNvPicPr>
            <a:picLocks noChangeAspect="1"/>
          </p:cNvPicPr>
          <p:nvPr/>
        </p:nvPicPr>
        <p:blipFill>
          <a:blip r:embed="rId4"/>
          <a:stretch>
            <a:fillRect/>
          </a:stretch>
        </p:blipFill>
        <p:spPr>
          <a:xfrm>
            <a:off x="1046956" y="4322001"/>
            <a:ext cx="2035607" cy="1599405"/>
          </a:xfrm>
          <a:prstGeom prst="rect">
            <a:avLst/>
          </a:prstGeom>
        </p:spPr>
      </p:pic>
      <p:sp>
        <p:nvSpPr>
          <p:cNvPr id="14" name="CuadroTexto 13">
            <a:extLst>
              <a:ext uri="{FF2B5EF4-FFF2-40B4-BE49-F238E27FC236}">
                <a16:creationId xmlns:a16="http://schemas.microsoft.com/office/drawing/2014/main" id="{D284FA23-4386-BECA-3DE1-527436F6D979}"/>
              </a:ext>
            </a:extLst>
          </p:cNvPr>
          <p:cNvSpPr txBox="1"/>
          <p:nvPr/>
        </p:nvSpPr>
        <p:spPr>
          <a:xfrm>
            <a:off x="4073236" y="4978299"/>
            <a:ext cx="6197599" cy="369332"/>
          </a:xfrm>
          <a:prstGeom prst="rect">
            <a:avLst/>
          </a:prstGeom>
          <a:noFill/>
        </p:spPr>
        <p:txBody>
          <a:bodyPr wrap="square" rtlCol="0">
            <a:spAutoFit/>
          </a:bodyPr>
          <a:lstStyle/>
          <a:p>
            <a:pPr marL="285750" indent="-285750" algn="just">
              <a:buFont typeface="Wingdings" panose="05000000000000000000" pitchFamily="2" charset="2"/>
              <a:buChar char="Ø"/>
            </a:pPr>
            <a:r>
              <a:rPr lang="es-ES"/>
              <a:t>Liquidaciones</a:t>
            </a:r>
          </a:p>
        </p:txBody>
      </p:sp>
    </p:spTree>
    <p:extLst>
      <p:ext uri="{BB962C8B-B14F-4D97-AF65-F5344CB8AC3E}">
        <p14:creationId xmlns:p14="http://schemas.microsoft.com/office/powerpoint/2010/main" val="4026524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a:extLst>
              <a:ext uri="{FF2B5EF4-FFF2-40B4-BE49-F238E27FC236}">
                <a16:creationId xmlns:a16="http://schemas.microsoft.com/office/drawing/2014/main" id="{FC2676EC-0B6C-457E-BDDF-FB8DA16CC5FB}"/>
              </a:ext>
            </a:extLst>
          </p:cNvPr>
          <p:cNvSpPr>
            <a:spLocks noGrp="1"/>
          </p:cNvSpPr>
          <p:nvPr>
            <p:ph type="body" sz="quarter" idx="14"/>
          </p:nvPr>
        </p:nvSpPr>
        <p:spPr>
          <a:xfrm>
            <a:off x="515937" y="726746"/>
            <a:ext cx="9415713" cy="474271"/>
          </a:xfrm>
        </p:spPr>
        <p:txBody>
          <a:bodyPr/>
          <a:lstStyle/>
          <a:p>
            <a:r>
              <a:rPr lang="es-ES"/>
              <a:t>Proyectos BPO </a:t>
            </a:r>
          </a:p>
        </p:txBody>
      </p:sp>
      <p:sp>
        <p:nvSpPr>
          <p:cNvPr id="10" name="Marcador de texto 9">
            <a:extLst>
              <a:ext uri="{FF2B5EF4-FFF2-40B4-BE49-F238E27FC236}">
                <a16:creationId xmlns:a16="http://schemas.microsoft.com/office/drawing/2014/main" id="{D3E9D6D5-44AE-4B68-AB16-AC7C596823FA}"/>
              </a:ext>
            </a:extLst>
          </p:cNvPr>
          <p:cNvSpPr>
            <a:spLocks noGrp="1"/>
          </p:cNvSpPr>
          <p:nvPr>
            <p:ph type="body" sz="quarter" idx="13"/>
          </p:nvPr>
        </p:nvSpPr>
        <p:spPr/>
        <p:txBody>
          <a:bodyPr lIns="91440" tIns="45720" rIns="91440" bIns="45720" anchor="t"/>
          <a:lstStyle/>
          <a:p>
            <a:r>
              <a:rPr lang="es-ES">
                <a:latin typeface="Verdana"/>
                <a:ea typeface="Verdana"/>
              </a:rPr>
              <a:t>Servicios COS</a:t>
            </a:r>
            <a:endParaRPr lang="es-ES"/>
          </a:p>
        </p:txBody>
      </p:sp>
      <p:sp>
        <p:nvSpPr>
          <p:cNvPr id="13" name="Marcador de texto 12">
            <a:extLst>
              <a:ext uri="{FF2B5EF4-FFF2-40B4-BE49-F238E27FC236}">
                <a16:creationId xmlns:a16="http://schemas.microsoft.com/office/drawing/2014/main" id="{FD8979C8-E425-4037-810A-499576C6F926}"/>
              </a:ext>
            </a:extLst>
          </p:cNvPr>
          <p:cNvSpPr>
            <a:spLocks noGrp="1"/>
          </p:cNvSpPr>
          <p:nvPr>
            <p:ph type="body" sz="quarter" idx="18"/>
          </p:nvPr>
        </p:nvSpPr>
        <p:spPr/>
        <p:txBody>
          <a:bodyPr lIns="91440" tIns="45720" rIns="91440" bIns="45720" anchor="t"/>
          <a:lstStyle/>
          <a:p>
            <a:r>
              <a:rPr lang="es-ES">
                <a:latin typeface="Verdana"/>
                <a:ea typeface="Verdana"/>
              </a:rPr>
              <a:t>17 de noviembre 2022</a:t>
            </a:r>
            <a:endParaRPr lang="es-ES"/>
          </a:p>
        </p:txBody>
      </p:sp>
      <p:sp>
        <p:nvSpPr>
          <p:cNvPr id="2" name="Marcador de número de diapositiva 1">
            <a:extLst>
              <a:ext uri="{FF2B5EF4-FFF2-40B4-BE49-F238E27FC236}">
                <a16:creationId xmlns:a16="http://schemas.microsoft.com/office/drawing/2014/main" id="{67B5344C-6392-4C93-B6F9-F684EE5CA62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graphicFrame>
        <p:nvGraphicFramePr>
          <p:cNvPr id="4" name="Diagrama 3">
            <a:extLst>
              <a:ext uri="{FF2B5EF4-FFF2-40B4-BE49-F238E27FC236}">
                <a16:creationId xmlns:a16="http://schemas.microsoft.com/office/drawing/2014/main" id="{705AD935-C3F4-674E-5665-39CFB42B8AD6}"/>
              </a:ext>
            </a:extLst>
          </p:cNvPr>
          <p:cNvGraphicFramePr/>
          <p:nvPr>
            <p:extLst>
              <p:ext uri="{D42A27DB-BD31-4B8C-83A1-F6EECF244321}">
                <p14:modId xmlns:p14="http://schemas.microsoft.com/office/powerpoint/2010/main" val="1147638285"/>
              </p:ext>
            </p:extLst>
          </p:nvPr>
        </p:nvGraphicFramePr>
        <p:xfrm>
          <a:off x="515937" y="2146905"/>
          <a:ext cx="11027314" cy="19722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n 4">
            <a:extLst>
              <a:ext uri="{FF2B5EF4-FFF2-40B4-BE49-F238E27FC236}">
                <a16:creationId xmlns:a16="http://schemas.microsoft.com/office/drawing/2014/main" id="{6370631A-7212-7FA8-CA5B-A54BD4A70362}"/>
              </a:ext>
            </a:extLst>
          </p:cNvPr>
          <p:cNvPicPr>
            <a:picLocks noChangeAspect="1"/>
          </p:cNvPicPr>
          <p:nvPr/>
        </p:nvPicPr>
        <p:blipFill>
          <a:blip r:embed="rId8"/>
          <a:stretch>
            <a:fillRect/>
          </a:stretch>
        </p:blipFill>
        <p:spPr>
          <a:xfrm>
            <a:off x="1040664" y="3835302"/>
            <a:ext cx="699272" cy="350152"/>
          </a:xfrm>
          <a:prstGeom prst="rect">
            <a:avLst/>
          </a:prstGeom>
        </p:spPr>
      </p:pic>
      <p:sp>
        <p:nvSpPr>
          <p:cNvPr id="6" name="Rectángulo 5">
            <a:extLst>
              <a:ext uri="{FF2B5EF4-FFF2-40B4-BE49-F238E27FC236}">
                <a16:creationId xmlns:a16="http://schemas.microsoft.com/office/drawing/2014/main" id="{2D0E481C-C748-4ACA-394A-48679D7DFA72}"/>
              </a:ext>
            </a:extLst>
          </p:cNvPr>
          <p:cNvSpPr/>
          <p:nvPr/>
        </p:nvSpPr>
        <p:spPr>
          <a:xfrm>
            <a:off x="563437" y="3804133"/>
            <a:ext cx="438727" cy="459765"/>
          </a:xfrm>
          <a:prstGeom prst="rect">
            <a:avLst/>
          </a:prstGeom>
          <a:blipFill>
            <a:blip r:embed="rId9"/>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pic>
        <p:nvPicPr>
          <p:cNvPr id="7" name="Imagen 6" descr="Un dibujo animado con letras&#10;&#10;Descripción generada automáticamente con confianza baja">
            <a:extLst>
              <a:ext uri="{FF2B5EF4-FFF2-40B4-BE49-F238E27FC236}">
                <a16:creationId xmlns:a16="http://schemas.microsoft.com/office/drawing/2014/main" id="{E1EABA83-F218-3459-0DA5-5F3B802CC46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9124" y="4448689"/>
            <a:ext cx="393253" cy="237872"/>
          </a:xfrm>
          <a:prstGeom prst="rect">
            <a:avLst/>
          </a:prstGeom>
        </p:spPr>
      </p:pic>
      <p:pic>
        <p:nvPicPr>
          <p:cNvPr id="8" name="Imagen 7" descr="Imagen que contiene imágenes prediseñadas&#10;&#10;Descripción generada con confianza muy alta">
            <a:extLst>
              <a:ext uri="{FF2B5EF4-FFF2-40B4-BE49-F238E27FC236}">
                <a16:creationId xmlns:a16="http://schemas.microsoft.com/office/drawing/2014/main" id="{913032EF-608F-3057-A8D8-21ADC880B9F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4253" y="4453509"/>
            <a:ext cx="698727" cy="164510"/>
          </a:xfrm>
          <a:prstGeom prst="rect">
            <a:avLst/>
          </a:prstGeom>
        </p:spPr>
      </p:pic>
      <p:pic>
        <p:nvPicPr>
          <p:cNvPr id="9" name="Imagen 8">
            <a:extLst>
              <a:ext uri="{FF2B5EF4-FFF2-40B4-BE49-F238E27FC236}">
                <a16:creationId xmlns:a16="http://schemas.microsoft.com/office/drawing/2014/main" id="{2F6A8162-8B5D-6FBF-6B56-26C733F1C6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0465" y="5139893"/>
            <a:ext cx="762675" cy="316340"/>
          </a:xfrm>
          <a:prstGeom prst="rect">
            <a:avLst/>
          </a:prstGeom>
        </p:spPr>
      </p:pic>
      <p:pic>
        <p:nvPicPr>
          <p:cNvPr id="12" name="Imagen 11">
            <a:extLst>
              <a:ext uri="{FF2B5EF4-FFF2-40B4-BE49-F238E27FC236}">
                <a16:creationId xmlns:a16="http://schemas.microsoft.com/office/drawing/2014/main" id="{2A259E5E-04B4-FC66-91EA-CF224AE4527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2781" y="5183929"/>
            <a:ext cx="363336" cy="296697"/>
          </a:xfrm>
          <a:prstGeom prst="rect">
            <a:avLst/>
          </a:prstGeom>
        </p:spPr>
      </p:pic>
      <p:pic>
        <p:nvPicPr>
          <p:cNvPr id="14" name="Imagen 13" descr="Imagen que contiene imágenes prediseñadas&#10;&#10;Descripción generada con confianza muy alta">
            <a:extLst>
              <a:ext uri="{FF2B5EF4-FFF2-40B4-BE49-F238E27FC236}">
                <a16:creationId xmlns:a16="http://schemas.microsoft.com/office/drawing/2014/main" id="{F461D3F5-2B2C-B03D-EE47-0C1537395F5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75151" y="4814172"/>
            <a:ext cx="510411" cy="202453"/>
          </a:xfrm>
          <a:prstGeom prst="rect">
            <a:avLst/>
          </a:prstGeom>
        </p:spPr>
      </p:pic>
      <p:pic>
        <p:nvPicPr>
          <p:cNvPr id="15" name="Imagen 14" descr="Imagen que contiene cortadora de césped, herramienta, sierra mecánica&#10;&#10;Descripción generada con confianza alta">
            <a:extLst>
              <a:ext uri="{FF2B5EF4-FFF2-40B4-BE49-F238E27FC236}">
                <a16:creationId xmlns:a16="http://schemas.microsoft.com/office/drawing/2014/main" id="{F0AE37EA-8820-9762-4AA6-E27EF0B3F1F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2997" y="4819126"/>
            <a:ext cx="915433" cy="256076"/>
          </a:xfrm>
          <a:prstGeom prst="rect">
            <a:avLst/>
          </a:prstGeom>
        </p:spPr>
      </p:pic>
      <p:pic>
        <p:nvPicPr>
          <p:cNvPr id="16" name="Imagen 15">
            <a:extLst>
              <a:ext uri="{FF2B5EF4-FFF2-40B4-BE49-F238E27FC236}">
                <a16:creationId xmlns:a16="http://schemas.microsoft.com/office/drawing/2014/main" id="{9DAD7195-6AE4-CBCB-A058-F33C73B077D5}"/>
              </a:ext>
            </a:extLst>
          </p:cNvPr>
          <p:cNvPicPr>
            <a:picLocks noChangeAspect="1"/>
          </p:cNvPicPr>
          <p:nvPr/>
        </p:nvPicPr>
        <p:blipFill>
          <a:blip r:embed="rId8"/>
          <a:stretch>
            <a:fillRect/>
          </a:stretch>
        </p:blipFill>
        <p:spPr>
          <a:xfrm>
            <a:off x="1859910" y="4490259"/>
            <a:ext cx="699272" cy="428798"/>
          </a:xfrm>
          <a:prstGeom prst="rect">
            <a:avLst/>
          </a:prstGeom>
        </p:spPr>
      </p:pic>
      <p:sp>
        <p:nvSpPr>
          <p:cNvPr id="17" name="Rectángulo 16">
            <a:extLst>
              <a:ext uri="{FF2B5EF4-FFF2-40B4-BE49-F238E27FC236}">
                <a16:creationId xmlns:a16="http://schemas.microsoft.com/office/drawing/2014/main" id="{B843D1D1-827A-1645-290F-E86B5FF1D8A1}"/>
              </a:ext>
            </a:extLst>
          </p:cNvPr>
          <p:cNvSpPr/>
          <p:nvPr/>
        </p:nvSpPr>
        <p:spPr>
          <a:xfrm>
            <a:off x="1990183" y="3776482"/>
            <a:ext cx="438727" cy="563030"/>
          </a:xfrm>
          <a:prstGeom prst="rect">
            <a:avLst/>
          </a:prstGeom>
          <a:blipFill>
            <a:blip r:embed="rId9"/>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pic>
        <p:nvPicPr>
          <p:cNvPr id="18" name="Imagen 17">
            <a:extLst>
              <a:ext uri="{FF2B5EF4-FFF2-40B4-BE49-F238E27FC236}">
                <a16:creationId xmlns:a16="http://schemas.microsoft.com/office/drawing/2014/main" id="{8345AAFD-1C5A-90DB-8C03-D619D24376A1}"/>
              </a:ext>
            </a:extLst>
          </p:cNvPr>
          <p:cNvPicPr>
            <a:picLocks noChangeAspect="1"/>
          </p:cNvPicPr>
          <p:nvPr/>
        </p:nvPicPr>
        <p:blipFill>
          <a:blip r:embed="rId8"/>
          <a:stretch>
            <a:fillRect/>
          </a:stretch>
        </p:blipFill>
        <p:spPr>
          <a:xfrm>
            <a:off x="2995203" y="3843598"/>
            <a:ext cx="661748" cy="428798"/>
          </a:xfrm>
          <a:prstGeom prst="rect">
            <a:avLst/>
          </a:prstGeom>
        </p:spPr>
      </p:pic>
      <p:pic>
        <p:nvPicPr>
          <p:cNvPr id="20" name="Imagen 19">
            <a:extLst>
              <a:ext uri="{FF2B5EF4-FFF2-40B4-BE49-F238E27FC236}">
                <a16:creationId xmlns:a16="http://schemas.microsoft.com/office/drawing/2014/main" id="{028A0813-627E-170F-1FE2-73810C12E8F8}"/>
              </a:ext>
            </a:extLst>
          </p:cNvPr>
          <p:cNvPicPr>
            <a:picLocks noChangeAspect="1"/>
          </p:cNvPicPr>
          <p:nvPr/>
        </p:nvPicPr>
        <p:blipFill>
          <a:blip r:embed="rId8"/>
          <a:stretch>
            <a:fillRect/>
          </a:stretch>
        </p:blipFill>
        <p:spPr>
          <a:xfrm>
            <a:off x="4094324" y="3834331"/>
            <a:ext cx="699272" cy="428798"/>
          </a:xfrm>
          <a:prstGeom prst="rect">
            <a:avLst/>
          </a:prstGeom>
        </p:spPr>
      </p:pic>
      <p:pic>
        <p:nvPicPr>
          <p:cNvPr id="21" name="Imagen 20">
            <a:extLst>
              <a:ext uri="{FF2B5EF4-FFF2-40B4-BE49-F238E27FC236}">
                <a16:creationId xmlns:a16="http://schemas.microsoft.com/office/drawing/2014/main" id="{F0B74690-1403-3534-554E-3F13EA55C3A0}"/>
              </a:ext>
            </a:extLst>
          </p:cNvPr>
          <p:cNvPicPr>
            <a:picLocks noChangeAspect="1"/>
          </p:cNvPicPr>
          <p:nvPr/>
        </p:nvPicPr>
        <p:blipFill>
          <a:blip r:embed="rId8"/>
          <a:stretch>
            <a:fillRect/>
          </a:stretch>
        </p:blipFill>
        <p:spPr>
          <a:xfrm>
            <a:off x="5188993" y="3819616"/>
            <a:ext cx="699272" cy="428798"/>
          </a:xfrm>
          <a:prstGeom prst="rect">
            <a:avLst/>
          </a:prstGeom>
        </p:spPr>
      </p:pic>
      <p:pic>
        <p:nvPicPr>
          <p:cNvPr id="22" name="Imagen 21">
            <a:extLst>
              <a:ext uri="{FF2B5EF4-FFF2-40B4-BE49-F238E27FC236}">
                <a16:creationId xmlns:a16="http://schemas.microsoft.com/office/drawing/2014/main" id="{DDC66A26-D9D0-128E-8E6A-400786BDAFDD}"/>
              </a:ext>
            </a:extLst>
          </p:cNvPr>
          <p:cNvPicPr>
            <a:picLocks noChangeAspect="1"/>
          </p:cNvPicPr>
          <p:nvPr/>
        </p:nvPicPr>
        <p:blipFill>
          <a:blip r:embed="rId8"/>
          <a:stretch>
            <a:fillRect/>
          </a:stretch>
        </p:blipFill>
        <p:spPr>
          <a:xfrm>
            <a:off x="7462525" y="3804133"/>
            <a:ext cx="699272" cy="428798"/>
          </a:xfrm>
          <a:prstGeom prst="rect">
            <a:avLst/>
          </a:prstGeom>
        </p:spPr>
      </p:pic>
      <p:sp>
        <p:nvSpPr>
          <p:cNvPr id="3" name="Rectángulo 2">
            <a:extLst>
              <a:ext uri="{FF2B5EF4-FFF2-40B4-BE49-F238E27FC236}">
                <a16:creationId xmlns:a16="http://schemas.microsoft.com/office/drawing/2014/main" id="{ED3A6AEE-5510-BB28-8021-94EB61295BC2}"/>
              </a:ext>
            </a:extLst>
          </p:cNvPr>
          <p:cNvSpPr/>
          <p:nvPr/>
        </p:nvSpPr>
        <p:spPr>
          <a:xfrm>
            <a:off x="8743933" y="3819616"/>
            <a:ext cx="438727" cy="563030"/>
          </a:xfrm>
          <a:prstGeom prst="rect">
            <a:avLst/>
          </a:prstGeom>
          <a:blipFill>
            <a:blip r:embed="rId9"/>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pic>
        <p:nvPicPr>
          <p:cNvPr id="19" name="Imagen 18" descr="Imagen que contiene imágenes prediseñadas&#10;&#10;Descripción generada con confianza muy alta">
            <a:extLst>
              <a:ext uri="{FF2B5EF4-FFF2-40B4-BE49-F238E27FC236}">
                <a16:creationId xmlns:a16="http://schemas.microsoft.com/office/drawing/2014/main" id="{B59F2587-5EF7-6A8E-2F21-43A0B4B7439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13479" y="3964034"/>
            <a:ext cx="937899" cy="270419"/>
          </a:xfrm>
          <a:prstGeom prst="rect">
            <a:avLst/>
          </a:prstGeom>
        </p:spPr>
      </p:pic>
      <p:sp>
        <p:nvSpPr>
          <p:cNvPr id="23" name="CuadroTexto 22">
            <a:extLst>
              <a:ext uri="{FF2B5EF4-FFF2-40B4-BE49-F238E27FC236}">
                <a16:creationId xmlns:a16="http://schemas.microsoft.com/office/drawing/2014/main" id="{1BB17178-5940-C33A-142B-EE5F995901BA}"/>
              </a:ext>
            </a:extLst>
          </p:cNvPr>
          <p:cNvSpPr txBox="1"/>
          <p:nvPr/>
        </p:nvSpPr>
        <p:spPr>
          <a:xfrm>
            <a:off x="3643746" y="1523180"/>
            <a:ext cx="4904509" cy="369332"/>
          </a:xfrm>
          <a:prstGeom prst="rect">
            <a:avLst/>
          </a:prstGeom>
          <a:noFill/>
        </p:spPr>
        <p:txBody>
          <a:bodyPr wrap="square" rtlCol="0">
            <a:spAutoFit/>
          </a:bodyPr>
          <a:lstStyle/>
          <a:p>
            <a:r>
              <a:rPr lang="es-ES"/>
              <a:t>Distribución de proyectos por entidades</a:t>
            </a:r>
          </a:p>
        </p:txBody>
      </p:sp>
      <p:pic>
        <p:nvPicPr>
          <p:cNvPr id="25" name="Imagen 24">
            <a:extLst>
              <a:ext uri="{FF2B5EF4-FFF2-40B4-BE49-F238E27FC236}">
                <a16:creationId xmlns:a16="http://schemas.microsoft.com/office/drawing/2014/main" id="{890B5BB5-DF68-E603-A0CB-9F9B94AC262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10622" y="3928304"/>
            <a:ext cx="864022" cy="270419"/>
          </a:xfrm>
          <a:prstGeom prst="rect">
            <a:avLst/>
          </a:prstGeom>
        </p:spPr>
      </p:pic>
      <p:sp>
        <p:nvSpPr>
          <p:cNvPr id="26" name="Rectángulo 25">
            <a:extLst>
              <a:ext uri="{FF2B5EF4-FFF2-40B4-BE49-F238E27FC236}">
                <a16:creationId xmlns:a16="http://schemas.microsoft.com/office/drawing/2014/main" id="{CC2E1744-C79D-E50D-4F07-C43B8BD00F68}"/>
              </a:ext>
            </a:extLst>
          </p:cNvPr>
          <p:cNvSpPr/>
          <p:nvPr/>
        </p:nvSpPr>
        <p:spPr>
          <a:xfrm>
            <a:off x="5328929" y="4305881"/>
            <a:ext cx="438727" cy="459765"/>
          </a:xfrm>
          <a:prstGeom prst="rect">
            <a:avLst/>
          </a:prstGeom>
          <a:blipFill>
            <a:blip r:embed="rId9"/>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
        <p:nvSpPr>
          <p:cNvPr id="27" name="Rectángulo 26">
            <a:extLst>
              <a:ext uri="{FF2B5EF4-FFF2-40B4-BE49-F238E27FC236}">
                <a16:creationId xmlns:a16="http://schemas.microsoft.com/office/drawing/2014/main" id="{C4204106-BFDF-FCE7-EA51-D2DD69A2281E}"/>
              </a:ext>
            </a:extLst>
          </p:cNvPr>
          <p:cNvSpPr/>
          <p:nvPr/>
        </p:nvSpPr>
        <p:spPr>
          <a:xfrm>
            <a:off x="6451743" y="3767215"/>
            <a:ext cx="438727" cy="563030"/>
          </a:xfrm>
          <a:prstGeom prst="rect">
            <a:avLst/>
          </a:prstGeom>
          <a:blipFill>
            <a:blip r:embed="rId9"/>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s-ES"/>
          </a:p>
        </p:txBody>
      </p:sp>
    </p:spTree>
    <p:extLst>
      <p:ext uri="{BB962C8B-B14F-4D97-AF65-F5344CB8AC3E}">
        <p14:creationId xmlns:p14="http://schemas.microsoft.com/office/powerpoint/2010/main" val="2945033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a:extLst>
              <a:ext uri="{FF2B5EF4-FFF2-40B4-BE49-F238E27FC236}">
                <a16:creationId xmlns:a16="http://schemas.microsoft.com/office/drawing/2014/main" id="{FC2676EC-0B6C-457E-BDDF-FB8DA16CC5FB}"/>
              </a:ext>
            </a:extLst>
          </p:cNvPr>
          <p:cNvSpPr>
            <a:spLocks noGrp="1"/>
          </p:cNvSpPr>
          <p:nvPr>
            <p:ph type="body" sz="quarter" idx="14"/>
          </p:nvPr>
        </p:nvSpPr>
        <p:spPr>
          <a:xfrm>
            <a:off x="515937" y="726746"/>
            <a:ext cx="9415713" cy="474271"/>
          </a:xfrm>
        </p:spPr>
        <p:txBody>
          <a:bodyPr/>
          <a:lstStyle/>
          <a:p>
            <a:r>
              <a:rPr lang="es-ES"/>
              <a:t>Proyectos CAT </a:t>
            </a:r>
          </a:p>
        </p:txBody>
      </p:sp>
      <p:sp>
        <p:nvSpPr>
          <p:cNvPr id="10" name="Marcador de texto 9">
            <a:extLst>
              <a:ext uri="{FF2B5EF4-FFF2-40B4-BE49-F238E27FC236}">
                <a16:creationId xmlns:a16="http://schemas.microsoft.com/office/drawing/2014/main" id="{D3E9D6D5-44AE-4B68-AB16-AC7C596823FA}"/>
              </a:ext>
            </a:extLst>
          </p:cNvPr>
          <p:cNvSpPr>
            <a:spLocks noGrp="1"/>
          </p:cNvSpPr>
          <p:nvPr>
            <p:ph type="body" sz="quarter" idx="13"/>
          </p:nvPr>
        </p:nvSpPr>
        <p:spPr/>
        <p:txBody>
          <a:bodyPr lIns="91440" tIns="45720" rIns="91440" bIns="45720" anchor="t"/>
          <a:lstStyle/>
          <a:p>
            <a:r>
              <a:rPr lang="es-ES">
                <a:latin typeface="Verdana"/>
                <a:ea typeface="Verdana"/>
              </a:rPr>
              <a:t>Servicios COS</a:t>
            </a:r>
            <a:endParaRPr lang="es-ES"/>
          </a:p>
        </p:txBody>
      </p:sp>
      <p:sp>
        <p:nvSpPr>
          <p:cNvPr id="13" name="Marcador de texto 12">
            <a:extLst>
              <a:ext uri="{FF2B5EF4-FFF2-40B4-BE49-F238E27FC236}">
                <a16:creationId xmlns:a16="http://schemas.microsoft.com/office/drawing/2014/main" id="{FD8979C8-E425-4037-810A-499576C6F926}"/>
              </a:ext>
            </a:extLst>
          </p:cNvPr>
          <p:cNvSpPr>
            <a:spLocks noGrp="1"/>
          </p:cNvSpPr>
          <p:nvPr>
            <p:ph type="body" sz="quarter" idx="18"/>
          </p:nvPr>
        </p:nvSpPr>
        <p:spPr/>
        <p:txBody>
          <a:bodyPr lIns="91440" tIns="45720" rIns="91440" bIns="45720" anchor="t"/>
          <a:lstStyle/>
          <a:p>
            <a:r>
              <a:rPr lang="es-ES">
                <a:latin typeface="Verdana"/>
                <a:ea typeface="Verdana"/>
              </a:rPr>
              <a:t>17 de noviembre 2022</a:t>
            </a:r>
            <a:endParaRPr lang="es-ES"/>
          </a:p>
        </p:txBody>
      </p:sp>
      <p:sp>
        <p:nvSpPr>
          <p:cNvPr id="2" name="Marcador de número de diapositiva 1">
            <a:extLst>
              <a:ext uri="{FF2B5EF4-FFF2-40B4-BE49-F238E27FC236}">
                <a16:creationId xmlns:a16="http://schemas.microsoft.com/office/drawing/2014/main" id="{67B5344C-6392-4C93-B6F9-F684EE5CA62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3" name="CuadroTexto 2">
            <a:extLst>
              <a:ext uri="{FF2B5EF4-FFF2-40B4-BE49-F238E27FC236}">
                <a16:creationId xmlns:a16="http://schemas.microsoft.com/office/drawing/2014/main" id="{8326F8C8-CD6C-91C3-827B-6D47FF651BEF}"/>
              </a:ext>
            </a:extLst>
          </p:cNvPr>
          <p:cNvSpPr txBox="1"/>
          <p:nvPr/>
        </p:nvSpPr>
        <p:spPr>
          <a:xfrm>
            <a:off x="3777673" y="1560945"/>
            <a:ext cx="4636655" cy="369332"/>
          </a:xfrm>
          <a:prstGeom prst="rect">
            <a:avLst/>
          </a:prstGeom>
          <a:noFill/>
        </p:spPr>
        <p:txBody>
          <a:bodyPr wrap="square" rtlCol="0">
            <a:spAutoFit/>
          </a:bodyPr>
          <a:lstStyle/>
          <a:p>
            <a:pPr algn="ctr"/>
            <a:r>
              <a:rPr lang="es-ES"/>
              <a:t>Centro de Atención Telefónica: CAT</a:t>
            </a:r>
          </a:p>
        </p:txBody>
      </p:sp>
      <p:graphicFrame>
        <p:nvGraphicFramePr>
          <p:cNvPr id="4" name="Diagrama 3">
            <a:extLst>
              <a:ext uri="{FF2B5EF4-FFF2-40B4-BE49-F238E27FC236}">
                <a16:creationId xmlns:a16="http://schemas.microsoft.com/office/drawing/2014/main" id="{8E403E1D-A1B4-5560-B2FD-91247CBBFF0C}"/>
              </a:ext>
            </a:extLst>
          </p:cNvPr>
          <p:cNvGraphicFramePr/>
          <p:nvPr>
            <p:extLst>
              <p:ext uri="{D42A27DB-BD31-4B8C-83A1-F6EECF244321}">
                <p14:modId xmlns:p14="http://schemas.microsoft.com/office/powerpoint/2010/main" val="307029757"/>
              </p:ext>
            </p:extLst>
          </p:nvPr>
        </p:nvGraphicFramePr>
        <p:xfrm>
          <a:off x="1482436" y="2346036"/>
          <a:ext cx="9342582" cy="3371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7417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Elipse 83">
            <a:extLst>
              <a:ext uri="{FF2B5EF4-FFF2-40B4-BE49-F238E27FC236}">
                <a16:creationId xmlns:a16="http://schemas.microsoft.com/office/drawing/2014/main" id="{CFF15845-6C5A-9004-FFA2-19EA87C272D7}"/>
              </a:ext>
            </a:extLst>
          </p:cNvPr>
          <p:cNvSpPr/>
          <p:nvPr/>
        </p:nvSpPr>
        <p:spPr>
          <a:xfrm>
            <a:off x="9337781" y="2616830"/>
            <a:ext cx="2241193" cy="1454463"/>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81" name="Elipse 80">
            <a:extLst>
              <a:ext uri="{FF2B5EF4-FFF2-40B4-BE49-F238E27FC236}">
                <a16:creationId xmlns:a16="http://schemas.microsoft.com/office/drawing/2014/main" id="{7DCC54AE-BD95-2083-B5D9-F70243D556D2}"/>
              </a:ext>
            </a:extLst>
          </p:cNvPr>
          <p:cNvSpPr/>
          <p:nvPr/>
        </p:nvSpPr>
        <p:spPr>
          <a:xfrm>
            <a:off x="4607699" y="2502922"/>
            <a:ext cx="3603420" cy="2549369"/>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80" name="Elipse 79">
            <a:extLst>
              <a:ext uri="{FF2B5EF4-FFF2-40B4-BE49-F238E27FC236}">
                <a16:creationId xmlns:a16="http://schemas.microsoft.com/office/drawing/2014/main" id="{2844A4EF-E026-4D10-FBD1-A4F5C220B70E}"/>
              </a:ext>
            </a:extLst>
          </p:cNvPr>
          <p:cNvSpPr/>
          <p:nvPr/>
        </p:nvSpPr>
        <p:spPr>
          <a:xfrm>
            <a:off x="253201" y="2474565"/>
            <a:ext cx="3977049" cy="4083520"/>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11" name="Marcador de texto 10">
            <a:extLst>
              <a:ext uri="{FF2B5EF4-FFF2-40B4-BE49-F238E27FC236}">
                <a16:creationId xmlns:a16="http://schemas.microsoft.com/office/drawing/2014/main" id="{FC2676EC-0B6C-457E-BDDF-FB8DA16CC5FB}"/>
              </a:ext>
            </a:extLst>
          </p:cNvPr>
          <p:cNvSpPr>
            <a:spLocks noGrp="1"/>
          </p:cNvSpPr>
          <p:nvPr>
            <p:ph type="body" sz="quarter" idx="14"/>
          </p:nvPr>
        </p:nvSpPr>
        <p:spPr>
          <a:xfrm>
            <a:off x="515937" y="726746"/>
            <a:ext cx="9415713" cy="474271"/>
          </a:xfrm>
        </p:spPr>
        <p:txBody>
          <a:bodyPr/>
          <a:lstStyle/>
          <a:p>
            <a:r>
              <a:rPr lang="es-ES"/>
              <a:t>Proyectos CAT </a:t>
            </a:r>
          </a:p>
        </p:txBody>
      </p:sp>
      <p:sp>
        <p:nvSpPr>
          <p:cNvPr id="10" name="Marcador de texto 9">
            <a:extLst>
              <a:ext uri="{FF2B5EF4-FFF2-40B4-BE49-F238E27FC236}">
                <a16:creationId xmlns:a16="http://schemas.microsoft.com/office/drawing/2014/main" id="{D3E9D6D5-44AE-4B68-AB16-AC7C596823FA}"/>
              </a:ext>
            </a:extLst>
          </p:cNvPr>
          <p:cNvSpPr>
            <a:spLocks noGrp="1"/>
          </p:cNvSpPr>
          <p:nvPr>
            <p:ph type="body" sz="quarter" idx="13"/>
          </p:nvPr>
        </p:nvSpPr>
        <p:spPr/>
        <p:txBody>
          <a:bodyPr lIns="91440" tIns="45720" rIns="91440" bIns="45720" anchor="t"/>
          <a:lstStyle/>
          <a:p>
            <a:r>
              <a:rPr lang="es-ES">
                <a:latin typeface="Verdana"/>
                <a:ea typeface="Verdana"/>
              </a:rPr>
              <a:t>Servicios COS</a:t>
            </a:r>
            <a:endParaRPr lang="es-ES"/>
          </a:p>
        </p:txBody>
      </p:sp>
      <p:sp>
        <p:nvSpPr>
          <p:cNvPr id="13" name="Marcador de texto 12">
            <a:extLst>
              <a:ext uri="{FF2B5EF4-FFF2-40B4-BE49-F238E27FC236}">
                <a16:creationId xmlns:a16="http://schemas.microsoft.com/office/drawing/2014/main" id="{FD8979C8-E425-4037-810A-499576C6F926}"/>
              </a:ext>
            </a:extLst>
          </p:cNvPr>
          <p:cNvSpPr>
            <a:spLocks noGrp="1"/>
          </p:cNvSpPr>
          <p:nvPr>
            <p:ph type="body" sz="quarter" idx="18"/>
          </p:nvPr>
        </p:nvSpPr>
        <p:spPr/>
        <p:txBody>
          <a:bodyPr lIns="91440" tIns="45720" rIns="91440" bIns="45720" anchor="t"/>
          <a:lstStyle/>
          <a:p>
            <a:r>
              <a:rPr lang="es-ES">
                <a:latin typeface="Verdana"/>
                <a:ea typeface="Verdana"/>
              </a:rPr>
              <a:t>17 de noviembre 2022</a:t>
            </a:r>
            <a:endParaRPr lang="es-ES"/>
          </a:p>
        </p:txBody>
      </p:sp>
      <p:sp>
        <p:nvSpPr>
          <p:cNvPr id="2" name="Marcador de número de diapositiva 1">
            <a:extLst>
              <a:ext uri="{FF2B5EF4-FFF2-40B4-BE49-F238E27FC236}">
                <a16:creationId xmlns:a16="http://schemas.microsoft.com/office/drawing/2014/main" id="{67B5344C-6392-4C93-B6F9-F684EE5CA62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F1556C4-DFC3-4611-A7CC-780699185E26}" type="slidenum">
              <a:rPr kumimoji="0" lang="es-ES" sz="800" b="0" i="0" u="none" strike="noStrike" kern="1200" cap="none" spc="0" normalizeH="0" baseline="0" noProof="0" smtClean="0">
                <a:ln>
                  <a:noFill/>
                </a:ln>
                <a:solidFill>
                  <a:srgbClr val="EDF0F8"/>
                </a:solidFill>
                <a:effectLst/>
                <a:uLnTx/>
                <a:uFillTx/>
                <a:latin typeface="Roboto"/>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s-ES" sz="800" b="0" i="0" u="none" strike="noStrike" kern="1200" cap="none" spc="0" normalizeH="0" baseline="0" noProof="0">
              <a:ln>
                <a:noFill/>
              </a:ln>
              <a:solidFill>
                <a:srgbClr val="EDF0F8"/>
              </a:solidFill>
              <a:effectLst/>
              <a:uLnTx/>
              <a:uFillTx/>
              <a:latin typeface="Roboto"/>
              <a:ea typeface="+mn-ea"/>
              <a:cs typeface="+mn-cs"/>
            </a:endParaRPr>
          </a:p>
        </p:txBody>
      </p:sp>
      <p:sp>
        <p:nvSpPr>
          <p:cNvPr id="22" name="CuadroTexto 21">
            <a:extLst>
              <a:ext uri="{FF2B5EF4-FFF2-40B4-BE49-F238E27FC236}">
                <a16:creationId xmlns:a16="http://schemas.microsoft.com/office/drawing/2014/main" id="{67843F45-A52E-85DB-C30E-042C7A46C9EE}"/>
              </a:ext>
            </a:extLst>
          </p:cNvPr>
          <p:cNvSpPr txBox="1"/>
          <p:nvPr/>
        </p:nvSpPr>
        <p:spPr>
          <a:xfrm>
            <a:off x="3583828" y="1363695"/>
            <a:ext cx="5024343" cy="369332"/>
          </a:xfrm>
          <a:prstGeom prst="rect">
            <a:avLst/>
          </a:prstGeom>
          <a:noFill/>
        </p:spPr>
        <p:txBody>
          <a:bodyPr wrap="square" rtlCol="0">
            <a:spAutoFit/>
          </a:bodyPr>
          <a:lstStyle/>
          <a:p>
            <a:pPr algn="ctr"/>
            <a:r>
              <a:rPr lang="es-ES"/>
              <a:t>Servicio de Atención a Usuarios: SAU</a:t>
            </a:r>
          </a:p>
        </p:txBody>
      </p:sp>
      <p:pic>
        <p:nvPicPr>
          <p:cNvPr id="5" name="Imagen 4" descr="Imagen que contiene Texto&#10;&#10;Descripción generada automáticamente">
            <a:extLst>
              <a:ext uri="{FF2B5EF4-FFF2-40B4-BE49-F238E27FC236}">
                <a16:creationId xmlns:a16="http://schemas.microsoft.com/office/drawing/2014/main" id="{0C9CC2B9-A75F-77DD-91E4-C31F2EB02112}"/>
              </a:ext>
            </a:extLst>
          </p:cNvPr>
          <p:cNvPicPr>
            <a:picLocks noChangeAspect="1"/>
          </p:cNvPicPr>
          <p:nvPr/>
        </p:nvPicPr>
        <p:blipFill rotWithShape="1">
          <a:blip r:embed="rId3">
            <a:extLst>
              <a:ext uri="{28A0092B-C50C-407E-A947-70E740481C1C}">
                <a14:useLocalDpi xmlns:a14="http://schemas.microsoft.com/office/drawing/2010/main" val="0"/>
              </a:ext>
            </a:extLst>
          </a:blip>
          <a:srcRect t="13480" r="32197"/>
          <a:stretch/>
        </p:blipFill>
        <p:spPr>
          <a:xfrm>
            <a:off x="2188757" y="5931252"/>
            <a:ext cx="712991" cy="527432"/>
          </a:xfrm>
          <a:prstGeom prst="rect">
            <a:avLst/>
          </a:prstGeom>
        </p:spPr>
      </p:pic>
      <p:pic>
        <p:nvPicPr>
          <p:cNvPr id="12" name="Imagen 11" descr="Logotipo, nombre de la empresa&#10;&#10;Descripción generada automáticamente">
            <a:extLst>
              <a:ext uri="{FF2B5EF4-FFF2-40B4-BE49-F238E27FC236}">
                <a16:creationId xmlns:a16="http://schemas.microsoft.com/office/drawing/2014/main" id="{11E2E9DA-5345-9F17-A7F0-FA8700D0C667}"/>
              </a:ext>
            </a:extLst>
          </p:cNvPr>
          <p:cNvPicPr>
            <a:picLocks noChangeAspect="1"/>
          </p:cNvPicPr>
          <p:nvPr/>
        </p:nvPicPr>
        <p:blipFill rotWithShape="1">
          <a:blip r:embed="rId4">
            <a:extLst>
              <a:ext uri="{28A0092B-C50C-407E-A947-70E740481C1C}">
                <a14:useLocalDpi xmlns:a14="http://schemas.microsoft.com/office/drawing/2010/main" val="0"/>
              </a:ext>
            </a:extLst>
          </a:blip>
          <a:srcRect l="28020" t="28770" r="26997" b="37794"/>
          <a:stretch/>
        </p:blipFill>
        <p:spPr>
          <a:xfrm>
            <a:off x="760802" y="3232449"/>
            <a:ext cx="958104" cy="412854"/>
          </a:xfrm>
          <a:prstGeom prst="rect">
            <a:avLst/>
          </a:prstGeom>
        </p:spPr>
      </p:pic>
      <p:pic>
        <p:nvPicPr>
          <p:cNvPr id="18" name="Imagen 17" descr="Imagen que contiene Texto&#10;&#10;Descripción generada automáticamente">
            <a:extLst>
              <a:ext uri="{FF2B5EF4-FFF2-40B4-BE49-F238E27FC236}">
                <a16:creationId xmlns:a16="http://schemas.microsoft.com/office/drawing/2014/main" id="{979DBD2B-320D-246A-15BE-28A15CBF51F8}"/>
              </a:ext>
            </a:extLst>
          </p:cNvPr>
          <p:cNvPicPr>
            <a:picLocks noChangeAspect="1"/>
          </p:cNvPicPr>
          <p:nvPr/>
        </p:nvPicPr>
        <p:blipFill rotWithShape="1">
          <a:blip r:embed="rId5">
            <a:extLst>
              <a:ext uri="{28A0092B-C50C-407E-A947-70E740481C1C}">
                <a14:useLocalDpi xmlns:a14="http://schemas.microsoft.com/office/drawing/2010/main" val="0"/>
              </a:ext>
            </a:extLst>
          </a:blip>
          <a:srcRect t="21864" r="29979" b="13938"/>
          <a:stretch/>
        </p:blipFill>
        <p:spPr>
          <a:xfrm>
            <a:off x="982593" y="3818958"/>
            <a:ext cx="736313" cy="391354"/>
          </a:xfrm>
          <a:prstGeom prst="rect">
            <a:avLst/>
          </a:prstGeom>
        </p:spPr>
      </p:pic>
      <p:pic>
        <p:nvPicPr>
          <p:cNvPr id="20" name="Imagen 19" descr="Texto&#10;&#10;Descripción generada automáticamente">
            <a:extLst>
              <a:ext uri="{FF2B5EF4-FFF2-40B4-BE49-F238E27FC236}">
                <a16:creationId xmlns:a16="http://schemas.microsoft.com/office/drawing/2014/main" id="{05FB8DAB-81E2-E335-5E6D-FADF6307E012}"/>
              </a:ext>
            </a:extLst>
          </p:cNvPr>
          <p:cNvPicPr>
            <a:picLocks noChangeAspect="1"/>
          </p:cNvPicPr>
          <p:nvPr/>
        </p:nvPicPr>
        <p:blipFill rotWithShape="1">
          <a:blip r:embed="rId6">
            <a:extLst>
              <a:ext uri="{28A0092B-C50C-407E-A947-70E740481C1C}">
                <a14:useLocalDpi xmlns:a14="http://schemas.microsoft.com/office/drawing/2010/main" val="0"/>
              </a:ext>
            </a:extLst>
          </a:blip>
          <a:srcRect r="20619"/>
          <a:stretch/>
        </p:blipFill>
        <p:spPr>
          <a:xfrm>
            <a:off x="1600645" y="2812386"/>
            <a:ext cx="834748" cy="609601"/>
          </a:xfrm>
          <a:prstGeom prst="rect">
            <a:avLst/>
          </a:prstGeom>
        </p:spPr>
      </p:pic>
      <p:pic>
        <p:nvPicPr>
          <p:cNvPr id="25" name="Imagen 24" descr="Imagen que contiene Texto&#10;&#10;Descripción generada automáticamente">
            <a:extLst>
              <a:ext uri="{FF2B5EF4-FFF2-40B4-BE49-F238E27FC236}">
                <a16:creationId xmlns:a16="http://schemas.microsoft.com/office/drawing/2014/main" id="{14236F0F-C724-A158-8EF9-EE785F0161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5487" y="3379330"/>
            <a:ext cx="1371791" cy="476316"/>
          </a:xfrm>
          <a:prstGeom prst="rect">
            <a:avLst/>
          </a:prstGeom>
        </p:spPr>
      </p:pic>
      <p:pic>
        <p:nvPicPr>
          <p:cNvPr id="31" name="Imagen 30" descr="Logotipo&#10;&#10;Descripción generada automáticamente con confianza media">
            <a:extLst>
              <a:ext uri="{FF2B5EF4-FFF2-40B4-BE49-F238E27FC236}">
                <a16:creationId xmlns:a16="http://schemas.microsoft.com/office/drawing/2014/main" id="{EEA86DBA-B236-3A4D-9955-7EB9F6556B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19748" y="3625204"/>
            <a:ext cx="1051562" cy="609601"/>
          </a:xfrm>
          <a:prstGeom prst="rect">
            <a:avLst/>
          </a:prstGeom>
        </p:spPr>
      </p:pic>
      <p:pic>
        <p:nvPicPr>
          <p:cNvPr id="33" name="Imagen 32" descr="Logotipo&#10;&#10;Descripción generada automáticamente">
            <a:extLst>
              <a:ext uri="{FF2B5EF4-FFF2-40B4-BE49-F238E27FC236}">
                <a16:creationId xmlns:a16="http://schemas.microsoft.com/office/drawing/2014/main" id="{763CC2A0-0CF5-4CCD-9EC8-318D560C14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95716" y="2739675"/>
            <a:ext cx="1051562" cy="609601"/>
          </a:xfrm>
          <a:prstGeom prst="rect">
            <a:avLst/>
          </a:prstGeom>
        </p:spPr>
      </p:pic>
      <p:pic>
        <p:nvPicPr>
          <p:cNvPr id="39" name="Imagen 38" descr="Logotipo&#10;&#10;Descripción generada automáticamente con confianza media">
            <a:extLst>
              <a:ext uri="{FF2B5EF4-FFF2-40B4-BE49-F238E27FC236}">
                <a16:creationId xmlns:a16="http://schemas.microsoft.com/office/drawing/2014/main" id="{2402BC73-8CB5-ABB4-A153-974A39260764}"/>
              </a:ext>
            </a:extLst>
          </p:cNvPr>
          <p:cNvPicPr>
            <a:picLocks noChangeAspect="1"/>
          </p:cNvPicPr>
          <p:nvPr/>
        </p:nvPicPr>
        <p:blipFill rotWithShape="1">
          <a:blip r:embed="rId10">
            <a:extLst>
              <a:ext uri="{28A0092B-C50C-407E-A947-70E740481C1C}">
                <a14:useLocalDpi xmlns:a14="http://schemas.microsoft.com/office/drawing/2010/main" val="0"/>
              </a:ext>
            </a:extLst>
          </a:blip>
          <a:srcRect l="-445581" t="-85016" r="476880" b="97516"/>
          <a:stretch/>
        </p:blipFill>
        <p:spPr>
          <a:xfrm>
            <a:off x="3836710" y="2144790"/>
            <a:ext cx="722433" cy="533401"/>
          </a:xfrm>
          <a:prstGeom prst="rect">
            <a:avLst/>
          </a:prstGeom>
        </p:spPr>
      </p:pic>
      <p:pic>
        <p:nvPicPr>
          <p:cNvPr id="45" name="Imagen 44" descr="Logotipo&#10;&#10;Descripción generada automáticamente">
            <a:extLst>
              <a:ext uri="{FF2B5EF4-FFF2-40B4-BE49-F238E27FC236}">
                <a16:creationId xmlns:a16="http://schemas.microsoft.com/office/drawing/2014/main" id="{20A20ABA-405A-E10B-9EFF-C238E51C5EFF}"/>
              </a:ext>
            </a:extLst>
          </p:cNvPr>
          <p:cNvPicPr>
            <a:picLocks noChangeAspect="1"/>
          </p:cNvPicPr>
          <p:nvPr/>
        </p:nvPicPr>
        <p:blipFill rotWithShape="1">
          <a:blip r:embed="rId11">
            <a:extLst>
              <a:ext uri="{28A0092B-C50C-407E-A947-70E740481C1C}">
                <a14:useLocalDpi xmlns:a14="http://schemas.microsoft.com/office/drawing/2010/main" val="0"/>
              </a:ext>
            </a:extLst>
          </a:blip>
          <a:srcRect t="12500" r="2784" b="7057"/>
          <a:stretch/>
        </p:blipFill>
        <p:spPr>
          <a:xfrm>
            <a:off x="1083357" y="5576782"/>
            <a:ext cx="1022289" cy="490383"/>
          </a:xfrm>
          <a:prstGeom prst="rect">
            <a:avLst/>
          </a:prstGeom>
        </p:spPr>
      </p:pic>
      <p:pic>
        <p:nvPicPr>
          <p:cNvPr id="47" name="Imagen 46" descr="Logotipo&#10;&#10;Descripción generada automáticamente">
            <a:extLst>
              <a:ext uri="{FF2B5EF4-FFF2-40B4-BE49-F238E27FC236}">
                <a16:creationId xmlns:a16="http://schemas.microsoft.com/office/drawing/2014/main" id="{4C0693CB-BA89-DBB2-DB0D-E3967839C917}"/>
              </a:ext>
            </a:extLst>
          </p:cNvPr>
          <p:cNvPicPr>
            <a:picLocks noChangeAspect="1"/>
          </p:cNvPicPr>
          <p:nvPr/>
        </p:nvPicPr>
        <p:blipFill rotWithShape="1">
          <a:blip r:embed="rId12">
            <a:extLst>
              <a:ext uri="{28A0092B-C50C-407E-A947-70E740481C1C}">
                <a14:useLocalDpi xmlns:a14="http://schemas.microsoft.com/office/drawing/2010/main" val="0"/>
              </a:ext>
            </a:extLst>
          </a:blip>
          <a:srcRect t="14126" r="31480" b="18006"/>
          <a:stretch/>
        </p:blipFill>
        <p:spPr>
          <a:xfrm>
            <a:off x="3290470" y="4280099"/>
            <a:ext cx="720524" cy="413724"/>
          </a:xfrm>
          <a:prstGeom prst="rect">
            <a:avLst/>
          </a:prstGeom>
        </p:spPr>
      </p:pic>
      <p:pic>
        <p:nvPicPr>
          <p:cNvPr id="49" name="Imagen 48" descr="Logotipo&#10;&#10;Descripción generada automáticamente con confianza media">
            <a:extLst>
              <a:ext uri="{FF2B5EF4-FFF2-40B4-BE49-F238E27FC236}">
                <a16:creationId xmlns:a16="http://schemas.microsoft.com/office/drawing/2014/main" id="{ACD69392-1E4A-ABC5-F5C5-EF5B2C667B5A}"/>
              </a:ext>
            </a:extLst>
          </p:cNvPr>
          <p:cNvPicPr>
            <a:picLocks noChangeAspect="1"/>
          </p:cNvPicPr>
          <p:nvPr/>
        </p:nvPicPr>
        <p:blipFill rotWithShape="1">
          <a:blip r:embed="rId13">
            <a:extLst>
              <a:ext uri="{28A0092B-C50C-407E-A947-70E740481C1C}">
                <a14:useLocalDpi xmlns:a14="http://schemas.microsoft.com/office/drawing/2010/main" val="0"/>
              </a:ext>
            </a:extLst>
          </a:blip>
          <a:srcRect t="19167" r="13388"/>
          <a:stretch/>
        </p:blipFill>
        <p:spPr>
          <a:xfrm>
            <a:off x="1875531" y="3557536"/>
            <a:ext cx="910781" cy="492762"/>
          </a:xfrm>
          <a:prstGeom prst="rect">
            <a:avLst/>
          </a:prstGeom>
        </p:spPr>
      </p:pic>
      <p:pic>
        <p:nvPicPr>
          <p:cNvPr id="51" name="Imagen 50" descr="Logotipo, nombre de la empresa&#10;&#10;Descripción generada automáticamente">
            <a:extLst>
              <a:ext uri="{FF2B5EF4-FFF2-40B4-BE49-F238E27FC236}">
                <a16:creationId xmlns:a16="http://schemas.microsoft.com/office/drawing/2014/main" id="{9135009C-525A-FAD4-D004-15B645F60E31}"/>
              </a:ext>
            </a:extLst>
          </p:cNvPr>
          <p:cNvPicPr>
            <a:picLocks noChangeAspect="1"/>
          </p:cNvPicPr>
          <p:nvPr/>
        </p:nvPicPr>
        <p:blipFill rotWithShape="1">
          <a:blip r:embed="rId14">
            <a:extLst>
              <a:ext uri="{28A0092B-C50C-407E-A947-70E740481C1C}">
                <a14:useLocalDpi xmlns:a14="http://schemas.microsoft.com/office/drawing/2010/main" val="0"/>
              </a:ext>
            </a:extLst>
          </a:blip>
          <a:srcRect l="4458" t="1501" r="8929" b="10999"/>
          <a:stretch/>
        </p:blipFill>
        <p:spPr>
          <a:xfrm>
            <a:off x="2280408" y="5350890"/>
            <a:ext cx="910781" cy="533401"/>
          </a:xfrm>
          <a:prstGeom prst="rect">
            <a:avLst/>
          </a:prstGeom>
        </p:spPr>
      </p:pic>
      <p:pic>
        <p:nvPicPr>
          <p:cNvPr id="53" name="Imagen 52" descr="Logotipo&#10;&#10;Descripción generada automáticamente">
            <a:extLst>
              <a:ext uri="{FF2B5EF4-FFF2-40B4-BE49-F238E27FC236}">
                <a16:creationId xmlns:a16="http://schemas.microsoft.com/office/drawing/2014/main" id="{5CD8AF50-C36D-1518-6BDE-6504668F2747}"/>
              </a:ext>
            </a:extLst>
          </p:cNvPr>
          <p:cNvPicPr>
            <a:picLocks noChangeAspect="1"/>
          </p:cNvPicPr>
          <p:nvPr/>
        </p:nvPicPr>
        <p:blipFill rotWithShape="1">
          <a:blip r:embed="rId15">
            <a:extLst>
              <a:ext uri="{28A0092B-C50C-407E-A947-70E740481C1C}">
                <a14:useLocalDpi xmlns:a14="http://schemas.microsoft.com/office/drawing/2010/main" val="0"/>
              </a:ext>
            </a:extLst>
          </a:blip>
          <a:srcRect t="12869" r="28920" b="10835"/>
          <a:stretch/>
        </p:blipFill>
        <p:spPr>
          <a:xfrm>
            <a:off x="2528021" y="3954525"/>
            <a:ext cx="747454" cy="465105"/>
          </a:xfrm>
          <a:prstGeom prst="rect">
            <a:avLst/>
          </a:prstGeom>
        </p:spPr>
      </p:pic>
      <p:pic>
        <p:nvPicPr>
          <p:cNvPr id="55" name="Imagen 54" descr="Un dibujo de un animal&#10;&#10;Descripción generada automáticamente con confianza media">
            <a:extLst>
              <a:ext uri="{FF2B5EF4-FFF2-40B4-BE49-F238E27FC236}">
                <a16:creationId xmlns:a16="http://schemas.microsoft.com/office/drawing/2014/main" id="{FFFF727F-FD7D-E72B-38C3-3B020334DCA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888661" y="3980633"/>
            <a:ext cx="1162975" cy="367214"/>
          </a:xfrm>
          <a:prstGeom prst="rect">
            <a:avLst/>
          </a:prstGeom>
        </p:spPr>
      </p:pic>
      <p:pic>
        <p:nvPicPr>
          <p:cNvPr id="57" name="Imagen 56" descr="Logotipo, nombre de la empresa&#10;&#10;Descripción generada automáticamente">
            <a:extLst>
              <a:ext uri="{FF2B5EF4-FFF2-40B4-BE49-F238E27FC236}">
                <a16:creationId xmlns:a16="http://schemas.microsoft.com/office/drawing/2014/main" id="{D3F750D2-94A6-E4B9-819E-54859936FA26}"/>
              </a:ext>
            </a:extLst>
          </p:cNvPr>
          <p:cNvPicPr>
            <a:picLocks noChangeAspect="1"/>
          </p:cNvPicPr>
          <p:nvPr/>
        </p:nvPicPr>
        <p:blipFill rotWithShape="1">
          <a:blip r:embed="rId17">
            <a:extLst>
              <a:ext uri="{28A0092B-C50C-407E-A947-70E740481C1C}">
                <a14:useLocalDpi xmlns:a14="http://schemas.microsoft.com/office/drawing/2010/main" val="0"/>
              </a:ext>
            </a:extLst>
          </a:blip>
          <a:srcRect t="12501" r="-1793" b="14108"/>
          <a:stretch/>
        </p:blipFill>
        <p:spPr>
          <a:xfrm>
            <a:off x="2633600" y="4778828"/>
            <a:ext cx="1070416" cy="447395"/>
          </a:xfrm>
          <a:prstGeom prst="rect">
            <a:avLst/>
          </a:prstGeom>
        </p:spPr>
      </p:pic>
      <p:pic>
        <p:nvPicPr>
          <p:cNvPr id="59" name="Imagen 58" descr="Logotipo&#10;&#10;Descripción generada automáticamente">
            <a:extLst>
              <a:ext uri="{FF2B5EF4-FFF2-40B4-BE49-F238E27FC236}">
                <a16:creationId xmlns:a16="http://schemas.microsoft.com/office/drawing/2014/main" id="{0C7D0B3D-7369-55AD-C3F4-2325EB5FA7C3}"/>
              </a:ext>
            </a:extLst>
          </p:cNvPr>
          <p:cNvPicPr>
            <a:picLocks noChangeAspect="1"/>
          </p:cNvPicPr>
          <p:nvPr/>
        </p:nvPicPr>
        <p:blipFill rotWithShape="1">
          <a:blip r:embed="rId18">
            <a:extLst>
              <a:ext uri="{28A0092B-C50C-407E-A947-70E740481C1C}">
                <a14:useLocalDpi xmlns:a14="http://schemas.microsoft.com/office/drawing/2010/main" val="0"/>
              </a:ext>
            </a:extLst>
          </a:blip>
          <a:srcRect t="12500" r="31299"/>
          <a:stretch/>
        </p:blipFill>
        <p:spPr>
          <a:xfrm>
            <a:off x="6967737" y="3016815"/>
            <a:ext cx="722433" cy="533401"/>
          </a:xfrm>
          <a:prstGeom prst="rect">
            <a:avLst/>
          </a:prstGeom>
        </p:spPr>
      </p:pic>
      <p:pic>
        <p:nvPicPr>
          <p:cNvPr id="61" name="Imagen 60" descr="Logotipo&#10;&#10;Descripción generada automáticamente">
            <a:extLst>
              <a:ext uri="{FF2B5EF4-FFF2-40B4-BE49-F238E27FC236}">
                <a16:creationId xmlns:a16="http://schemas.microsoft.com/office/drawing/2014/main" id="{92C982A9-4400-F376-935B-EDE84C82CBBA}"/>
              </a:ext>
            </a:extLst>
          </p:cNvPr>
          <p:cNvPicPr>
            <a:picLocks noChangeAspect="1"/>
          </p:cNvPicPr>
          <p:nvPr/>
        </p:nvPicPr>
        <p:blipFill rotWithShape="1">
          <a:blip r:embed="rId19">
            <a:extLst>
              <a:ext uri="{28A0092B-C50C-407E-A947-70E740481C1C}">
                <a14:useLocalDpi xmlns:a14="http://schemas.microsoft.com/office/drawing/2010/main" val="0"/>
              </a:ext>
            </a:extLst>
          </a:blip>
          <a:srcRect t="12853" r="10130" b="10851"/>
          <a:stretch/>
        </p:blipFill>
        <p:spPr>
          <a:xfrm>
            <a:off x="2758865" y="3284846"/>
            <a:ext cx="945031" cy="465104"/>
          </a:xfrm>
          <a:prstGeom prst="rect">
            <a:avLst/>
          </a:prstGeom>
        </p:spPr>
      </p:pic>
      <p:pic>
        <p:nvPicPr>
          <p:cNvPr id="63" name="Imagen 62" descr="Logotipo&#10;&#10;Descripción generada automáticamente">
            <a:extLst>
              <a:ext uri="{FF2B5EF4-FFF2-40B4-BE49-F238E27FC236}">
                <a16:creationId xmlns:a16="http://schemas.microsoft.com/office/drawing/2014/main" id="{3C83AE82-E98A-8647-C23B-4089F58A6F01}"/>
              </a:ext>
            </a:extLst>
          </p:cNvPr>
          <p:cNvPicPr>
            <a:picLocks noChangeAspect="1"/>
          </p:cNvPicPr>
          <p:nvPr/>
        </p:nvPicPr>
        <p:blipFill rotWithShape="1">
          <a:blip r:embed="rId20">
            <a:extLst>
              <a:ext uri="{28A0092B-C50C-407E-A947-70E740481C1C}">
                <a14:useLocalDpi xmlns:a14="http://schemas.microsoft.com/office/drawing/2010/main" val="0"/>
              </a:ext>
            </a:extLst>
          </a:blip>
          <a:srcRect t="15788" r="20466" b="6076"/>
          <a:stretch/>
        </p:blipFill>
        <p:spPr>
          <a:xfrm>
            <a:off x="1912747" y="4421276"/>
            <a:ext cx="836350" cy="476317"/>
          </a:xfrm>
          <a:prstGeom prst="rect">
            <a:avLst/>
          </a:prstGeom>
        </p:spPr>
      </p:pic>
      <p:pic>
        <p:nvPicPr>
          <p:cNvPr id="65" name="Imagen 64" descr="Logotipo&#10;&#10;Descripción generada automáticamente">
            <a:extLst>
              <a:ext uri="{FF2B5EF4-FFF2-40B4-BE49-F238E27FC236}">
                <a16:creationId xmlns:a16="http://schemas.microsoft.com/office/drawing/2014/main" id="{0A79FD1A-FD93-909D-F25F-8EBAB20A486D}"/>
              </a:ext>
            </a:extLst>
          </p:cNvPr>
          <p:cNvPicPr>
            <a:picLocks noChangeAspect="1"/>
          </p:cNvPicPr>
          <p:nvPr/>
        </p:nvPicPr>
        <p:blipFill rotWithShape="1">
          <a:blip r:embed="rId21">
            <a:extLst>
              <a:ext uri="{28A0092B-C50C-407E-A947-70E740481C1C}">
                <a14:useLocalDpi xmlns:a14="http://schemas.microsoft.com/office/drawing/2010/main" val="0"/>
              </a:ext>
            </a:extLst>
          </a:blip>
          <a:srcRect t="9497" r="31299" b="13097"/>
          <a:stretch/>
        </p:blipFill>
        <p:spPr>
          <a:xfrm>
            <a:off x="2456777" y="2719686"/>
            <a:ext cx="722433" cy="471863"/>
          </a:xfrm>
          <a:prstGeom prst="rect">
            <a:avLst/>
          </a:prstGeom>
        </p:spPr>
      </p:pic>
      <p:pic>
        <p:nvPicPr>
          <p:cNvPr id="67" name="Imagen 66" descr="Imagen que contiene dibujo&#10;&#10;Descripción generada automáticamente">
            <a:extLst>
              <a:ext uri="{FF2B5EF4-FFF2-40B4-BE49-F238E27FC236}">
                <a16:creationId xmlns:a16="http://schemas.microsoft.com/office/drawing/2014/main" id="{DFDEB080-6924-28EB-303A-B7ED67BDAAF9}"/>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59062" y="4885884"/>
            <a:ext cx="1441707" cy="533401"/>
          </a:xfrm>
          <a:prstGeom prst="rect">
            <a:avLst/>
          </a:prstGeom>
        </p:spPr>
      </p:pic>
      <p:pic>
        <p:nvPicPr>
          <p:cNvPr id="69" name="Imagen 68" descr="Logotipo, nombre de la empresa&#10;&#10;Descripción generada automáticamente">
            <a:extLst>
              <a:ext uri="{FF2B5EF4-FFF2-40B4-BE49-F238E27FC236}">
                <a16:creationId xmlns:a16="http://schemas.microsoft.com/office/drawing/2014/main" id="{94BCFE4A-805A-941D-05B3-E43D4D0CA6BC}"/>
              </a:ext>
            </a:extLst>
          </p:cNvPr>
          <p:cNvPicPr>
            <a:picLocks noChangeAspect="1"/>
          </p:cNvPicPr>
          <p:nvPr/>
        </p:nvPicPr>
        <p:blipFill rotWithShape="1">
          <a:blip r:embed="rId23">
            <a:extLst>
              <a:ext uri="{28A0092B-C50C-407E-A947-70E740481C1C}">
                <a14:useLocalDpi xmlns:a14="http://schemas.microsoft.com/office/drawing/2010/main" val="0"/>
              </a:ext>
            </a:extLst>
          </a:blip>
          <a:srcRect t="21213" r="5557" b="18202"/>
          <a:stretch/>
        </p:blipFill>
        <p:spPr>
          <a:xfrm>
            <a:off x="466730" y="4306207"/>
            <a:ext cx="993118" cy="369332"/>
          </a:xfrm>
          <a:prstGeom prst="rect">
            <a:avLst/>
          </a:prstGeom>
        </p:spPr>
      </p:pic>
      <p:sp>
        <p:nvSpPr>
          <p:cNvPr id="70" name="CuadroTexto 69">
            <a:extLst>
              <a:ext uri="{FF2B5EF4-FFF2-40B4-BE49-F238E27FC236}">
                <a16:creationId xmlns:a16="http://schemas.microsoft.com/office/drawing/2014/main" id="{AA319392-30B7-ACB6-F492-BAF909F03B83}"/>
              </a:ext>
            </a:extLst>
          </p:cNvPr>
          <p:cNvSpPr txBox="1"/>
          <p:nvPr/>
        </p:nvSpPr>
        <p:spPr>
          <a:xfrm>
            <a:off x="1857059" y="2129829"/>
            <a:ext cx="715863" cy="369332"/>
          </a:xfrm>
          <a:prstGeom prst="rect">
            <a:avLst/>
          </a:prstGeom>
          <a:noFill/>
        </p:spPr>
        <p:txBody>
          <a:bodyPr wrap="square" rtlCol="0">
            <a:spAutoFit/>
          </a:bodyPr>
          <a:lstStyle/>
          <a:p>
            <a:pPr algn="just" defTabSz="4665663">
              <a:tabLst>
                <a:tab pos="4489450" algn="l"/>
                <a:tab pos="8340725" algn="l"/>
              </a:tabLst>
            </a:pPr>
            <a:r>
              <a:rPr lang="es-ES" b="1"/>
              <a:t>SAU</a:t>
            </a:r>
          </a:p>
        </p:txBody>
      </p:sp>
      <p:pic>
        <p:nvPicPr>
          <p:cNvPr id="71" name="Imagen 70" descr="Imagen que contiene Texto&#10;&#10;Descripción generada automáticamente">
            <a:extLst>
              <a:ext uri="{FF2B5EF4-FFF2-40B4-BE49-F238E27FC236}">
                <a16:creationId xmlns:a16="http://schemas.microsoft.com/office/drawing/2014/main" id="{F8D6025A-383A-6963-DFC9-01C949D9BDDD}"/>
              </a:ext>
            </a:extLst>
          </p:cNvPr>
          <p:cNvPicPr>
            <a:picLocks noChangeAspect="1"/>
          </p:cNvPicPr>
          <p:nvPr/>
        </p:nvPicPr>
        <p:blipFill rotWithShape="1">
          <a:blip r:embed="rId3">
            <a:extLst>
              <a:ext uri="{28A0092B-C50C-407E-A947-70E740481C1C}">
                <a14:useLocalDpi xmlns:a14="http://schemas.microsoft.com/office/drawing/2010/main" val="0"/>
              </a:ext>
            </a:extLst>
          </a:blip>
          <a:srcRect r="31299"/>
          <a:stretch/>
        </p:blipFill>
        <p:spPr>
          <a:xfrm>
            <a:off x="10477717" y="3308450"/>
            <a:ext cx="722433" cy="609601"/>
          </a:xfrm>
          <a:prstGeom prst="rect">
            <a:avLst/>
          </a:prstGeom>
        </p:spPr>
      </p:pic>
      <p:pic>
        <p:nvPicPr>
          <p:cNvPr id="77" name="Imagen 76" descr="Logotipo&#10;&#10;Descripción generada automáticamente">
            <a:extLst>
              <a:ext uri="{FF2B5EF4-FFF2-40B4-BE49-F238E27FC236}">
                <a16:creationId xmlns:a16="http://schemas.microsoft.com/office/drawing/2014/main" id="{D79DC98F-AF32-0157-21FA-029ABBC23A2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598141" y="2887511"/>
            <a:ext cx="722433" cy="466148"/>
          </a:xfrm>
          <a:prstGeom prst="rect">
            <a:avLst/>
          </a:prstGeom>
        </p:spPr>
      </p:pic>
      <p:pic>
        <p:nvPicPr>
          <p:cNvPr id="79" name="Imagen 78" descr="Logotipo&#10;&#10;Descripción generada automáticamente con confianza media">
            <a:extLst>
              <a:ext uri="{FF2B5EF4-FFF2-40B4-BE49-F238E27FC236}">
                <a16:creationId xmlns:a16="http://schemas.microsoft.com/office/drawing/2014/main" id="{F65E2300-59CD-8981-5BF8-887A69D6DA9B}"/>
              </a:ext>
            </a:extLst>
          </p:cNvPr>
          <p:cNvPicPr>
            <a:picLocks noChangeAspect="1"/>
          </p:cNvPicPr>
          <p:nvPr/>
        </p:nvPicPr>
        <p:blipFill rotWithShape="1">
          <a:blip r:embed="rId10">
            <a:extLst>
              <a:ext uri="{28A0092B-C50C-407E-A947-70E740481C1C}">
                <a14:useLocalDpi xmlns:a14="http://schemas.microsoft.com/office/drawing/2010/main" val="0"/>
              </a:ext>
            </a:extLst>
          </a:blip>
          <a:srcRect t="2880" r="31480" b="16693"/>
          <a:stretch/>
        </p:blipFill>
        <p:spPr>
          <a:xfrm>
            <a:off x="6287016" y="4200597"/>
            <a:ext cx="720524" cy="490282"/>
          </a:xfrm>
          <a:prstGeom prst="rect">
            <a:avLst/>
          </a:prstGeom>
        </p:spPr>
      </p:pic>
      <p:sp>
        <p:nvSpPr>
          <p:cNvPr id="82" name="CuadroTexto 81">
            <a:extLst>
              <a:ext uri="{FF2B5EF4-FFF2-40B4-BE49-F238E27FC236}">
                <a16:creationId xmlns:a16="http://schemas.microsoft.com/office/drawing/2014/main" id="{189AB78C-4A71-9EDB-8958-0FBF83FCBD5A}"/>
              </a:ext>
            </a:extLst>
          </p:cNvPr>
          <p:cNvSpPr txBox="1"/>
          <p:nvPr/>
        </p:nvSpPr>
        <p:spPr>
          <a:xfrm>
            <a:off x="6119897" y="2099802"/>
            <a:ext cx="715863" cy="646331"/>
          </a:xfrm>
          <a:prstGeom prst="rect">
            <a:avLst/>
          </a:prstGeom>
          <a:noFill/>
        </p:spPr>
        <p:txBody>
          <a:bodyPr wrap="square" rtlCol="0">
            <a:spAutoFit/>
          </a:bodyPr>
          <a:lstStyle/>
          <a:p>
            <a:pPr algn="just" defTabSz="4665663">
              <a:tabLst>
                <a:tab pos="4489450" algn="l"/>
                <a:tab pos="8340725" algn="l"/>
              </a:tabLst>
            </a:pPr>
            <a:r>
              <a:rPr lang="es-ES" b="1"/>
              <a:t>SAP</a:t>
            </a:r>
            <a:r>
              <a:rPr lang="es-ES"/>
              <a:t>	</a:t>
            </a:r>
            <a:endParaRPr lang="es-ES" b="1"/>
          </a:p>
        </p:txBody>
      </p:sp>
      <p:sp>
        <p:nvSpPr>
          <p:cNvPr id="83" name="CuadroTexto 82">
            <a:extLst>
              <a:ext uri="{FF2B5EF4-FFF2-40B4-BE49-F238E27FC236}">
                <a16:creationId xmlns:a16="http://schemas.microsoft.com/office/drawing/2014/main" id="{3A364119-7A49-A105-753B-F90564689483}"/>
              </a:ext>
            </a:extLst>
          </p:cNvPr>
          <p:cNvSpPr txBox="1"/>
          <p:nvPr/>
        </p:nvSpPr>
        <p:spPr>
          <a:xfrm>
            <a:off x="10267041" y="2144790"/>
            <a:ext cx="715863" cy="646331"/>
          </a:xfrm>
          <a:prstGeom prst="rect">
            <a:avLst/>
          </a:prstGeom>
          <a:noFill/>
        </p:spPr>
        <p:txBody>
          <a:bodyPr wrap="square" rtlCol="0">
            <a:spAutoFit/>
          </a:bodyPr>
          <a:lstStyle/>
          <a:p>
            <a:pPr algn="just" defTabSz="4665663">
              <a:tabLst>
                <a:tab pos="4489450" algn="l"/>
                <a:tab pos="8340725" algn="l"/>
              </a:tabLst>
            </a:pPr>
            <a:r>
              <a:rPr lang="es-ES" b="1"/>
              <a:t>CS</a:t>
            </a:r>
            <a:r>
              <a:rPr lang="es-ES"/>
              <a:t>	</a:t>
            </a:r>
            <a:endParaRPr lang="es-ES" b="1"/>
          </a:p>
        </p:txBody>
      </p:sp>
    </p:spTree>
    <p:extLst>
      <p:ext uri="{BB962C8B-B14F-4D97-AF65-F5344CB8AC3E}">
        <p14:creationId xmlns:p14="http://schemas.microsoft.com/office/powerpoint/2010/main" val="1095536209"/>
      </p:ext>
    </p:extLst>
  </p:cSld>
  <p:clrMapOvr>
    <a:masterClrMapping/>
  </p:clrMapOvr>
</p:sld>
</file>

<file path=ppt/theme/theme1.xml><?xml version="1.0" encoding="utf-8"?>
<a:theme xmlns:a="http://schemas.openxmlformats.org/drawingml/2006/main" name="1_Tema de Office">
  <a:themeElements>
    <a:clrScheme name="Personalizado 7">
      <a:dk1>
        <a:srgbClr val="20275E"/>
      </a:dk1>
      <a:lt1>
        <a:srgbClr val="FFFFFF"/>
      </a:lt1>
      <a:dk2>
        <a:srgbClr val="20275E"/>
      </a:dk2>
      <a:lt2>
        <a:srgbClr val="EDF0F8"/>
      </a:lt2>
      <a:accent1>
        <a:srgbClr val="20275E"/>
      </a:accent1>
      <a:accent2>
        <a:srgbClr val="5461C4"/>
      </a:accent2>
      <a:accent3>
        <a:srgbClr val="6D78CD"/>
      </a:accent3>
      <a:accent4>
        <a:srgbClr val="A1A8DF"/>
      </a:accent4>
      <a:accent5>
        <a:srgbClr val="CD122C"/>
      </a:accent5>
      <a:accent6>
        <a:srgbClr val="F698A5"/>
      </a:accent6>
      <a:hlink>
        <a:srgbClr val="6D78CD"/>
      </a:hlink>
      <a:folHlink>
        <a:srgbClr val="CD122C"/>
      </a:folHlink>
    </a:clrScheme>
    <a:fontScheme name="Personalizado 4">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7">
      <a:dk1>
        <a:srgbClr val="20275E"/>
      </a:dk1>
      <a:lt1>
        <a:srgbClr val="FFFFFF"/>
      </a:lt1>
      <a:dk2>
        <a:srgbClr val="20275E"/>
      </a:dk2>
      <a:lt2>
        <a:srgbClr val="EDF0F8"/>
      </a:lt2>
      <a:accent1>
        <a:srgbClr val="20275E"/>
      </a:accent1>
      <a:accent2>
        <a:srgbClr val="5461C4"/>
      </a:accent2>
      <a:accent3>
        <a:srgbClr val="6D78CD"/>
      </a:accent3>
      <a:accent4>
        <a:srgbClr val="A1A8DF"/>
      </a:accent4>
      <a:accent5>
        <a:srgbClr val="CD122C"/>
      </a:accent5>
      <a:accent6>
        <a:srgbClr val="F698A5"/>
      </a:accent6>
      <a:hlink>
        <a:srgbClr val="6D78CD"/>
      </a:hlink>
      <a:folHlink>
        <a:srgbClr val="CD122C"/>
      </a:folHlink>
    </a:clrScheme>
    <a:fontScheme name="Personalizado 4">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4DC19166195721419696AEA14D37CE03" ma:contentTypeVersion="15" ma:contentTypeDescription="Crear nuevo documento." ma:contentTypeScope="" ma:versionID="8fdb097d73e338e02f7f0c0d9d5bc0f6">
  <xsd:schema xmlns:xsd="http://www.w3.org/2001/XMLSchema" xmlns:xs="http://www.w3.org/2001/XMLSchema" xmlns:p="http://schemas.microsoft.com/office/2006/metadata/properties" xmlns:ns2="2df2be01-ee0d-4437-807d-9d18d15c1d9a" xmlns:ns3="2073697c-3f72-40b9-a599-bf4fd78438e4" targetNamespace="http://schemas.microsoft.com/office/2006/metadata/properties" ma:root="true" ma:fieldsID="d92adfd919ad0a45df9cbdab746eae6c" ns2:_="" ns3:_="">
    <xsd:import namespace="2df2be01-ee0d-4437-807d-9d18d15c1d9a"/>
    <xsd:import namespace="2073697c-3f72-40b9-a599-bf4fd78438e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f2be01-ee0d-4437-807d-9d18d15c1d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Etiquetas de imagen" ma:readOnly="false" ma:fieldId="{5cf76f15-5ced-4ddc-b409-7134ff3c332f}" ma:taxonomyMulti="true" ma:sspId="f3189543-a9da-4f20-b411-dad98e9c3ea4"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073697c-3f72-40b9-a599-bf4fd78438e4" elementFormDefault="qualified">
    <xsd:import namespace="http://schemas.microsoft.com/office/2006/documentManagement/types"/>
    <xsd:import namespace="http://schemas.microsoft.com/office/infopath/2007/PartnerControls"/>
    <xsd:element name="SharedWithUsers" ma:index="1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internalName="SharedWithDetails" ma:readOnly="true">
      <xsd:simpleType>
        <xsd:restriction base="dms:Note">
          <xsd:maxLength value="255"/>
        </xsd:restriction>
      </xsd:simpleType>
    </xsd:element>
    <xsd:element name="TaxCatchAll" ma:index="19" nillable="true" ma:displayName="Taxonomy Catch All Column" ma:hidden="true" ma:list="{563dbd88-3e32-431f-beff-5b2adcaa75e9}" ma:internalName="TaxCatchAll" ma:showField="CatchAllData" ma:web="2073697c-3f72-40b9-a599-bf4fd78438e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df2be01-ee0d-4437-807d-9d18d15c1d9a">
      <Terms xmlns="http://schemas.microsoft.com/office/infopath/2007/PartnerControls"/>
    </lcf76f155ced4ddcb4097134ff3c332f>
    <TaxCatchAll xmlns="2073697c-3f72-40b9-a599-bf4fd78438e4" xsi:nil="true"/>
  </documentManagement>
</p:properties>
</file>

<file path=customXml/itemProps1.xml><?xml version="1.0" encoding="utf-8"?>
<ds:datastoreItem xmlns:ds="http://schemas.openxmlformats.org/officeDocument/2006/customXml" ds:itemID="{7FC85A3C-9746-41D3-84A1-914B4DE910CE}"/>
</file>

<file path=customXml/itemProps2.xml><?xml version="1.0" encoding="utf-8"?>
<ds:datastoreItem xmlns:ds="http://schemas.openxmlformats.org/officeDocument/2006/customXml" ds:itemID="{55E9A0DF-BC66-4D3F-83FA-A395F8C04B0C}">
  <ds:schemaRefs>
    <ds:schemaRef ds:uri="http://schemas.microsoft.com/sharepoint/v3/contenttype/forms"/>
  </ds:schemaRefs>
</ds:datastoreItem>
</file>

<file path=customXml/itemProps3.xml><?xml version="1.0" encoding="utf-8"?>
<ds:datastoreItem xmlns:ds="http://schemas.openxmlformats.org/officeDocument/2006/customXml" ds:itemID="{E613CB44-D335-479A-9A10-0C4713EE527E}">
  <ds:schemaRefs>
    <ds:schemaRef ds:uri="6bc50ff0-76f8-4d01-be46-973cccba87a7"/>
    <ds:schemaRef ds:uri="fc9f533f-8238-498c-896c-00115a875fe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8</TotalTime>
  <Words>1903</Words>
  <Application>Microsoft Office PowerPoint</Application>
  <PresentationFormat>Panorámica</PresentationFormat>
  <Paragraphs>205</Paragraphs>
  <Slides>14</Slides>
  <Notes>13</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14</vt:i4>
      </vt:variant>
    </vt:vector>
  </HeadingPairs>
  <TitlesOfParts>
    <vt:vector size="21" baseType="lpstr">
      <vt:lpstr>Arial</vt:lpstr>
      <vt:lpstr>Calibri</vt:lpstr>
      <vt:lpstr>Roboto</vt:lpstr>
      <vt:lpstr>Verdana</vt:lpstr>
      <vt:lpstr>Wingdings</vt:lpstr>
      <vt:lpstr>1_Tema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blankuski _</dc:creator>
  <cp:lastModifiedBy>Jaime Zapata Arreo</cp:lastModifiedBy>
  <cp:revision>2</cp:revision>
  <cp:lastPrinted>2021-12-21T12:57:27Z</cp:lastPrinted>
  <dcterms:created xsi:type="dcterms:W3CDTF">2021-03-24T16:39:01Z</dcterms:created>
  <dcterms:modified xsi:type="dcterms:W3CDTF">2024-10-15T11:41:28Z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0x0101004DC19166195721419696AEA14D37CE03</vt:lpwstr>
  </property>
  <property fmtid="{D5CDD505-2E9C-101B-9397-08002B2CF9AE}" pid="3" name="MSIP_Label_ba8ad83f-f574-4de8-a64c-66890b7f9e44_Enabled">
    <vt:lpwstr>true</vt:lpwstr>
  </property>
  <property fmtid="{D5CDD505-2E9C-101B-9397-08002B2CF9AE}" pid="4" name="MSIP_Label_ba8ad83f-f574-4de8-a64c-66890b7f9e44_ContentBits">
    <vt:lpwstr>0</vt:lpwstr>
  </property>
  <property fmtid="{D5CDD505-2E9C-101B-9397-08002B2CF9AE}" pid="5" name="MSIP_Label_ba8ad83f-f574-4de8-a64c-66890b7f9e44_ActionId">
    <vt:lpwstr>50fbd2ae-e4f9-4733-a18b-1baad27443c2</vt:lpwstr>
  </property>
  <property fmtid="{D5CDD505-2E9C-101B-9397-08002B2CF9AE}" pid="6" name="MSIP_Label_ba8ad83f-f574-4de8-a64c-66890b7f9e44_SetDate">
    <vt:lpwstr>2024-10-15T10:02:40Z</vt:lpwstr>
  </property>
  <property fmtid="{D5CDD505-2E9C-101B-9397-08002B2CF9AE}" pid="7" name="MSIP_Label_ba8ad83f-f574-4de8-a64c-66890b7f9e44_Name">
    <vt:lpwstr>Pública</vt:lpwstr>
  </property>
  <property fmtid="{D5CDD505-2E9C-101B-9397-08002B2CF9AE}" pid="8" name="MSIP_Label_ba8ad83f-f574-4de8-a64c-66890b7f9e44_SiteId">
    <vt:lpwstr>e3a2540d-4b60-4ac6-9ff2-3a4788369f1e</vt:lpwstr>
  </property>
  <property fmtid="{D5CDD505-2E9C-101B-9397-08002B2CF9AE}" pid="9" name="MSIP_Label_ba8ad83f-f574-4de8-a64c-66890b7f9e44_Method">
    <vt:lpwstr>Standard</vt:lpwstr>
  </property>
</Properties>
</file>